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60" r:id="rId5"/>
    <p:sldId id="268" r:id="rId6"/>
    <p:sldId id="267" r:id="rId7"/>
    <p:sldId id="269" r:id="rId8"/>
    <p:sldId id="270" r:id="rId9"/>
    <p:sldId id="272" r:id="rId10"/>
    <p:sldId id="281" r:id="rId11"/>
    <p:sldId id="283" r:id="rId12"/>
    <p:sldId id="280" r:id="rId13"/>
    <p:sldId id="261" r:id="rId14"/>
  </p:sldIdLst>
  <p:sldSz cx="12192000" cy="6858000"/>
  <p:notesSz cx="6858000" cy="9144000"/>
  <p:defaultTextStyle>
    <a:defPPr>
      <a:defRPr lang="es-C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004C1-24EC-464A-B7CF-FB7AE6C88FC7}" v="26" dt="2025-04-08T04:05:07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/>
    <p:restoredTop sz="96327"/>
  </p:normalViewPr>
  <p:slideViewPr>
    <p:cSldViewPr snapToGrid="0">
      <p:cViewPr varScale="1">
        <p:scale>
          <a:sx n="107" d="100"/>
          <a:sy n="107" d="100"/>
        </p:scale>
        <p:origin x="11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66B56-1504-48EC-901B-671B025AFF34}" type="datetimeFigureOut">
              <a:rPr lang="es-CL" smtClean="0"/>
              <a:t>20-11-2025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7408D-9344-4A21-BAF3-AFB18F9BB74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651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7408D-9344-4A21-BAF3-AFB18F9BB748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08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rincip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B1A2DB8-9B24-4654-F33A-1376883E14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0751" y="424997"/>
            <a:ext cx="3026668" cy="67990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816F564-B64A-4618-7592-2A6B8CEB9C41}"/>
              </a:ext>
            </a:extLst>
          </p:cNvPr>
          <p:cNvSpPr/>
          <p:nvPr userDrawn="1"/>
        </p:nvSpPr>
        <p:spPr>
          <a:xfrm>
            <a:off x="5239445" y="1515454"/>
            <a:ext cx="6952555" cy="4379719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4945C69-40F3-B92B-A27A-B87A3D9731D7}"/>
              </a:ext>
            </a:extLst>
          </p:cNvPr>
          <p:cNvSpPr/>
          <p:nvPr userDrawn="1"/>
        </p:nvSpPr>
        <p:spPr>
          <a:xfrm>
            <a:off x="6035192" y="2626833"/>
            <a:ext cx="318595" cy="318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66F94F7-4E1E-FA90-A326-481A71619313}"/>
              </a:ext>
            </a:extLst>
          </p:cNvPr>
          <p:cNvSpPr/>
          <p:nvPr userDrawn="1"/>
        </p:nvSpPr>
        <p:spPr>
          <a:xfrm>
            <a:off x="5429791" y="5622839"/>
            <a:ext cx="117431" cy="106755"/>
          </a:xfrm>
          <a:prstGeom prst="rect">
            <a:avLst/>
          </a:prstGeom>
          <a:solidFill>
            <a:srgbClr val="1C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964AD85-DED8-C9C1-CB5E-9D1B94BD0908}"/>
              </a:ext>
            </a:extLst>
          </p:cNvPr>
          <p:cNvCxnSpPr/>
          <p:nvPr userDrawn="1"/>
        </p:nvCxnSpPr>
        <p:spPr>
          <a:xfrm>
            <a:off x="6096000" y="3944674"/>
            <a:ext cx="4820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Marcador de título 1">
            <a:extLst>
              <a:ext uri="{FF2B5EF4-FFF2-40B4-BE49-F238E27FC236}">
                <a16:creationId xmlns:a16="http://schemas.microsoft.com/office/drawing/2014/main" id="{5815C0CE-7454-7281-AD35-B75725BE0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2453" y="2439599"/>
            <a:ext cx="4377817" cy="1306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6C5A25D-3B2A-B95A-98EE-13434CE2350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91609" y="4143926"/>
            <a:ext cx="4377817" cy="87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dirty="0"/>
              <a:t>Haz clic para modificar bajada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7B4ABE-8C14-9B13-73D6-7554AB1C9A4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10242864" y="3631046"/>
            <a:ext cx="3292914" cy="7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2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01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355760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02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239545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03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78776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nteri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5C49BC9-326E-334D-C876-57A5EE8112C6}"/>
              </a:ext>
            </a:extLst>
          </p:cNvPr>
          <p:cNvSpPr/>
          <p:nvPr userDrawn="1"/>
        </p:nvSpPr>
        <p:spPr>
          <a:xfrm>
            <a:off x="7765159" y="2143668"/>
            <a:ext cx="3936955" cy="2845428"/>
          </a:xfrm>
          <a:prstGeom prst="rect">
            <a:avLst/>
          </a:prstGeom>
          <a:solidFill>
            <a:srgbClr val="FFFF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797CDF-FB5B-73C1-E558-E89BA99B7029}"/>
              </a:ext>
            </a:extLst>
          </p:cNvPr>
          <p:cNvSpPr/>
          <p:nvPr userDrawn="1"/>
        </p:nvSpPr>
        <p:spPr>
          <a:xfrm>
            <a:off x="7765160" y="2143669"/>
            <a:ext cx="342858" cy="34285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4EC80F0E-E5C9-2939-2CF2-AD7A392F0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8521" y="2752716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F32CCDA-7D4E-CFAF-567E-53011A66186E}"/>
              </a:ext>
            </a:extLst>
          </p:cNvPr>
          <p:cNvSpPr/>
          <p:nvPr userDrawn="1"/>
        </p:nvSpPr>
        <p:spPr>
          <a:xfrm>
            <a:off x="0" y="2695073"/>
            <a:ext cx="1459832" cy="14678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A54758D-9CC7-9A21-A8E1-CD5CA7F3C268}"/>
              </a:ext>
            </a:extLst>
          </p:cNvPr>
          <p:cNvSpPr txBox="1">
            <a:spLocks/>
          </p:cNvSpPr>
          <p:nvPr userDrawn="1"/>
        </p:nvSpPr>
        <p:spPr>
          <a:xfrm>
            <a:off x="-1" y="2752716"/>
            <a:ext cx="1459833" cy="1377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MX" sz="8000" dirty="0"/>
              <a:t>04</a:t>
            </a:r>
            <a:endParaRPr lang="es-CL" sz="8000" dirty="0"/>
          </a:p>
        </p:txBody>
      </p:sp>
    </p:spTree>
    <p:extLst>
      <p:ext uri="{BB962C8B-B14F-4D97-AF65-F5344CB8AC3E}">
        <p14:creationId xmlns:p14="http://schemas.microsoft.com/office/powerpoint/2010/main" val="155881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6">
            <a:extLst>
              <a:ext uri="{FF2B5EF4-FFF2-40B4-BE49-F238E27FC236}">
                <a16:creationId xmlns:a16="http://schemas.microsoft.com/office/drawing/2014/main" id="{3387B960-FFF9-CB57-ACA9-C9E1213259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5" y="551041"/>
            <a:ext cx="4916775" cy="469685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MODIFICAR TITULO</a:t>
            </a:r>
            <a:endParaRPr lang="es-CL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149A11D1-EAA1-0BB7-CFE5-9056CB346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715" y="1137571"/>
            <a:ext cx="4930746" cy="553006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Haz clic para modificar o eliminar bajada</a:t>
            </a:r>
          </a:p>
          <a:p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4BF3825-8CDE-15D1-473C-F04253CD9789}"/>
              </a:ext>
            </a:extLst>
          </p:cNvPr>
          <p:cNvSpPr/>
          <p:nvPr userDrawn="1"/>
        </p:nvSpPr>
        <p:spPr>
          <a:xfrm>
            <a:off x="0" y="0"/>
            <a:ext cx="552893" cy="552893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BF54666-A2EC-90FE-7052-73357A52AE9A}"/>
              </a:ext>
            </a:extLst>
          </p:cNvPr>
          <p:cNvGrpSpPr/>
          <p:nvPr userDrawn="1"/>
        </p:nvGrpSpPr>
        <p:grpSpPr>
          <a:xfrm>
            <a:off x="10559057" y="6273209"/>
            <a:ext cx="1405082" cy="320986"/>
            <a:chOff x="8941676" y="5879067"/>
            <a:chExt cx="2618425" cy="598170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371A0572-EF4B-CA79-4539-AA0A2E4CD964}"/>
                </a:ext>
              </a:extLst>
            </p:cNvPr>
            <p:cNvSpPr/>
            <p:nvPr userDrawn="1"/>
          </p:nvSpPr>
          <p:spPr>
            <a:xfrm>
              <a:off x="8941676" y="5949980"/>
              <a:ext cx="1618615" cy="525145"/>
            </a:xfrm>
            <a:custGeom>
              <a:avLst/>
              <a:gdLst/>
              <a:ahLst/>
              <a:cxnLst/>
              <a:rect l="l" t="t" r="r" b="b"/>
              <a:pathLst>
                <a:path w="1618615" h="525145">
                  <a:moveTo>
                    <a:pt x="453097" y="247865"/>
                  </a:moveTo>
                  <a:lnTo>
                    <a:pt x="449186" y="196367"/>
                  </a:lnTo>
                  <a:lnTo>
                    <a:pt x="437921" y="151307"/>
                  </a:lnTo>
                  <a:lnTo>
                    <a:pt x="419925" y="112522"/>
                  </a:lnTo>
                  <a:lnTo>
                    <a:pt x="395884" y="79870"/>
                  </a:lnTo>
                  <a:lnTo>
                    <a:pt x="366445" y="53213"/>
                  </a:lnTo>
                  <a:lnTo>
                    <a:pt x="330708" y="31546"/>
                  </a:lnTo>
                  <a:lnTo>
                    <a:pt x="330708" y="251650"/>
                  </a:lnTo>
                  <a:lnTo>
                    <a:pt x="325094" y="307492"/>
                  </a:lnTo>
                  <a:lnTo>
                    <a:pt x="308851" y="352729"/>
                  </a:lnTo>
                  <a:lnTo>
                    <a:pt x="282892" y="387540"/>
                  </a:lnTo>
                  <a:lnTo>
                    <a:pt x="248132" y="412089"/>
                  </a:lnTo>
                  <a:lnTo>
                    <a:pt x="205486" y="426542"/>
                  </a:lnTo>
                  <a:lnTo>
                    <a:pt x="155841" y="431076"/>
                  </a:lnTo>
                  <a:lnTo>
                    <a:pt x="145161" y="431038"/>
                  </a:lnTo>
                  <a:lnTo>
                    <a:pt x="134264" y="430784"/>
                  </a:lnTo>
                  <a:lnTo>
                    <a:pt x="124079" y="430098"/>
                  </a:lnTo>
                  <a:lnTo>
                    <a:pt x="115519" y="428764"/>
                  </a:lnTo>
                  <a:lnTo>
                    <a:pt x="115519" y="93497"/>
                  </a:lnTo>
                  <a:lnTo>
                    <a:pt x="124383" y="91821"/>
                  </a:lnTo>
                  <a:lnTo>
                    <a:pt x="136080" y="90347"/>
                  </a:lnTo>
                  <a:lnTo>
                    <a:pt x="150622" y="89319"/>
                  </a:lnTo>
                  <a:lnTo>
                    <a:pt x="168008" y="88925"/>
                  </a:lnTo>
                  <a:lnTo>
                    <a:pt x="214909" y="93319"/>
                  </a:lnTo>
                  <a:lnTo>
                    <a:pt x="254800" y="106616"/>
                  </a:lnTo>
                  <a:lnTo>
                    <a:pt x="286994" y="128943"/>
                  </a:lnTo>
                  <a:lnTo>
                    <a:pt x="310832" y="160464"/>
                  </a:lnTo>
                  <a:lnTo>
                    <a:pt x="325628" y="201320"/>
                  </a:lnTo>
                  <a:lnTo>
                    <a:pt x="330708" y="251650"/>
                  </a:lnTo>
                  <a:lnTo>
                    <a:pt x="330708" y="31546"/>
                  </a:lnTo>
                  <a:lnTo>
                    <a:pt x="326796" y="29171"/>
                  </a:lnTo>
                  <a:lnTo>
                    <a:pt x="279666" y="12636"/>
                  </a:lnTo>
                  <a:lnTo>
                    <a:pt x="223278" y="3073"/>
                  </a:lnTo>
                  <a:lnTo>
                    <a:pt x="155841" y="0"/>
                  </a:lnTo>
                  <a:lnTo>
                    <a:pt x="113093" y="711"/>
                  </a:lnTo>
                  <a:lnTo>
                    <a:pt x="72212" y="2857"/>
                  </a:lnTo>
                  <a:lnTo>
                    <a:pt x="34175" y="6413"/>
                  </a:lnTo>
                  <a:lnTo>
                    <a:pt x="0" y="11417"/>
                  </a:lnTo>
                  <a:lnTo>
                    <a:pt x="0" y="513930"/>
                  </a:lnTo>
                  <a:lnTo>
                    <a:pt x="23964" y="516724"/>
                  </a:lnTo>
                  <a:lnTo>
                    <a:pt x="53784" y="519150"/>
                  </a:lnTo>
                  <a:lnTo>
                    <a:pt x="89585" y="520877"/>
                  </a:lnTo>
                  <a:lnTo>
                    <a:pt x="131495" y="521525"/>
                  </a:lnTo>
                  <a:lnTo>
                    <a:pt x="189534" y="518960"/>
                  </a:lnTo>
                  <a:lnTo>
                    <a:pt x="242811" y="511162"/>
                  </a:lnTo>
                  <a:lnTo>
                    <a:pt x="290804" y="498043"/>
                  </a:lnTo>
                  <a:lnTo>
                    <a:pt x="332955" y="479501"/>
                  </a:lnTo>
                  <a:lnTo>
                    <a:pt x="368719" y="455409"/>
                  </a:lnTo>
                  <a:lnTo>
                    <a:pt x="396163" y="427177"/>
                  </a:lnTo>
                  <a:lnTo>
                    <a:pt x="419430" y="392518"/>
                  </a:lnTo>
                  <a:lnTo>
                    <a:pt x="437400" y="351231"/>
                  </a:lnTo>
                  <a:lnTo>
                    <a:pt x="448983" y="303085"/>
                  </a:lnTo>
                  <a:lnTo>
                    <a:pt x="453097" y="247865"/>
                  </a:lnTo>
                  <a:close/>
                </a:path>
                <a:path w="1618615" h="525145">
                  <a:moveTo>
                    <a:pt x="849947" y="516191"/>
                  </a:moveTo>
                  <a:lnTo>
                    <a:pt x="848817" y="491236"/>
                  </a:lnTo>
                  <a:lnTo>
                    <a:pt x="847839" y="463080"/>
                  </a:lnTo>
                  <a:lnTo>
                    <a:pt x="847140" y="431634"/>
                  </a:lnTo>
                  <a:lnTo>
                    <a:pt x="846874" y="396836"/>
                  </a:lnTo>
                  <a:lnTo>
                    <a:pt x="846874" y="144449"/>
                  </a:lnTo>
                  <a:lnTo>
                    <a:pt x="731316" y="144449"/>
                  </a:lnTo>
                  <a:lnTo>
                    <a:pt x="731316" y="365671"/>
                  </a:lnTo>
                  <a:lnTo>
                    <a:pt x="731037" y="372808"/>
                  </a:lnTo>
                  <a:lnTo>
                    <a:pt x="707301" y="417766"/>
                  </a:lnTo>
                  <a:lnTo>
                    <a:pt x="668985" y="431076"/>
                  </a:lnTo>
                  <a:lnTo>
                    <a:pt x="642531" y="425119"/>
                  </a:lnTo>
                  <a:lnTo>
                    <a:pt x="624332" y="407974"/>
                  </a:lnTo>
                  <a:lnTo>
                    <a:pt x="613841" y="380707"/>
                  </a:lnTo>
                  <a:lnTo>
                    <a:pt x="610463" y="344398"/>
                  </a:lnTo>
                  <a:lnTo>
                    <a:pt x="610463" y="144449"/>
                  </a:lnTo>
                  <a:lnTo>
                    <a:pt x="494906" y="144449"/>
                  </a:lnTo>
                  <a:lnTo>
                    <a:pt x="494906" y="362623"/>
                  </a:lnTo>
                  <a:lnTo>
                    <a:pt x="501205" y="423557"/>
                  </a:lnTo>
                  <a:lnTo>
                    <a:pt x="519036" y="469226"/>
                  </a:lnTo>
                  <a:lnTo>
                    <a:pt x="546785" y="500634"/>
                  </a:lnTo>
                  <a:lnTo>
                    <a:pt x="582866" y="518756"/>
                  </a:lnTo>
                  <a:lnTo>
                    <a:pt x="625652" y="524573"/>
                  </a:lnTo>
                  <a:lnTo>
                    <a:pt x="670026" y="518274"/>
                  </a:lnTo>
                  <a:lnTo>
                    <a:pt x="703491" y="502716"/>
                  </a:lnTo>
                  <a:lnTo>
                    <a:pt x="727113" y="482879"/>
                  </a:lnTo>
                  <a:lnTo>
                    <a:pt x="741972" y="463753"/>
                  </a:lnTo>
                  <a:lnTo>
                    <a:pt x="744245" y="463753"/>
                  </a:lnTo>
                  <a:lnTo>
                    <a:pt x="749592" y="516191"/>
                  </a:lnTo>
                  <a:lnTo>
                    <a:pt x="849947" y="516191"/>
                  </a:lnTo>
                  <a:close/>
                </a:path>
                <a:path w="1618615" h="525145">
                  <a:moveTo>
                    <a:pt x="1277759" y="326885"/>
                  </a:moveTo>
                  <a:lnTo>
                    <a:pt x="1273225" y="280898"/>
                  </a:lnTo>
                  <a:lnTo>
                    <a:pt x="1260055" y="239864"/>
                  </a:lnTo>
                  <a:lnTo>
                    <a:pt x="1247533" y="218948"/>
                  </a:lnTo>
                  <a:lnTo>
                    <a:pt x="1238923" y="204558"/>
                  </a:lnTo>
                  <a:lnTo>
                    <a:pt x="1210513" y="175742"/>
                  </a:lnTo>
                  <a:lnTo>
                    <a:pt x="1175537" y="154216"/>
                  </a:lnTo>
                  <a:lnTo>
                    <a:pt x="1157643" y="148323"/>
                  </a:lnTo>
                  <a:lnTo>
                    <a:pt x="1157643" y="329958"/>
                  </a:lnTo>
                  <a:lnTo>
                    <a:pt x="1152537" y="375627"/>
                  </a:lnTo>
                  <a:lnTo>
                    <a:pt x="1137881" y="410908"/>
                  </a:lnTo>
                  <a:lnTo>
                    <a:pt x="1114679" y="433641"/>
                  </a:lnTo>
                  <a:lnTo>
                    <a:pt x="1083906" y="441693"/>
                  </a:lnTo>
                  <a:lnTo>
                    <a:pt x="1083157" y="441693"/>
                  </a:lnTo>
                  <a:lnTo>
                    <a:pt x="1050861" y="433222"/>
                  </a:lnTo>
                  <a:lnTo>
                    <a:pt x="1027264" y="409867"/>
                  </a:lnTo>
                  <a:lnTo>
                    <a:pt x="1012799" y="374675"/>
                  </a:lnTo>
                  <a:lnTo>
                    <a:pt x="1007884" y="330708"/>
                  </a:lnTo>
                  <a:lnTo>
                    <a:pt x="1012063" y="289839"/>
                  </a:lnTo>
                  <a:lnTo>
                    <a:pt x="1025372" y="254025"/>
                  </a:lnTo>
                  <a:lnTo>
                    <a:pt x="1048931" y="228612"/>
                  </a:lnTo>
                  <a:lnTo>
                    <a:pt x="1083906" y="218948"/>
                  </a:lnTo>
                  <a:lnTo>
                    <a:pt x="1117574" y="228612"/>
                  </a:lnTo>
                  <a:lnTo>
                    <a:pt x="1140447" y="253936"/>
                  </a:lnTo>
                  <a:lnTo>
                    <a:pt x="1153502" y="289521"/>
                  </a:lnTo>
                  <a:lnTo>
                    <a:pt x="1157643" y="329958"/>
                  </a:lnTo>
                  <a:lnTo>
                    <a:pt x="1157643" y="148323"/>
                  </a:lnTo>
                  <a:lnTo>
                    <a:pt x="1134618" y="140728"/>
                  </a:lnTo>
                  <a:lnTo>
                    <a:pt x="1088466" y="136067"/>
                  </a:lnTo>
                  <a:lnTo>
                    <a:pt x="1039609" y="140665"/>
                  </a:lnTo>
                  <a:lnTo>
                    <a:pt x="996442" y="154089"/>
                  </a:lnTo>
                  <a:lnTo>
                    <a:pt x="959637" y="175755"/>
                  </a:lnTo>
                  <a:lnTo>
                    <a:pt x="929855" y="205041"/>
                  </a:lnTo>
                  <a:lnTo>
                    <a:pt x="907770" y="241401"/>
                  </a:lnTo>
                  <a:lnTo>
                    <a:pt x="894016" y="284226"/>
                  </a:lnTo>
                  <a:lnTo>
                    <a:pt x="889292" y="332955"/>
                  </a:lnTo>
                  <a:lnTo>
                    <a:pt x="894245" y="381393"/>
                  </a:lnTo>
                  <a:lnTo>
                    <a:pt x="908405" y="423481"/>
                  </a:lnTo>
                  <a:lnTo>
                    <a:pt x="930757" y="458812"/>
                  </a:lnTo>
                  <a:lnTo>
                    <a:pt x="960272" y="486994"/>
                  </a:lnTo>
                  <a:lnTo>
                    <a:pt x="995946" y="507606"/>
                  </a:lnTo>
                  <a:lnTo>
                    <a:pt x="1036726" y="520268"/>
                  </a:lnTo>
                  <a:lnTo>
                    <a:pt x="1081608" y="524573"/>
                  </a:lnTo>
                  <a:lnTo>
                    <a:pt x="1082382" y="524573"/>
                  </a:lnTo>
                  <a:lnTo>
                    <a:pt x="1124318" y="520725"/>
                  </a:lnTo>
                  <a:lnTo>
                    <a:pt x="1164336" y="509054"/>
                  </a:lnTo>
                  <a:lnTo>
                    <a:pt x="1200772" y="489381"/>
                  </a:lnTo>
                  <a:lnTo>
                    <a:pt x="1231976" y="461518"/>
                  </a:lnTo>
                  <a:lnTo>
                    <a:pt x="1245285" y="441693"/>
                  </a:lnTo>
                  <a:lnTo>
                    <a:pt x="1256322" y="425259"/>
                  </a:lnTo>
                  <a:lnTo>
                    <a:pt x="1272120" y="380453"/>
                  </a:lnTo>
                  <a:lnTo>
                    <a:pt x="1277759" y="326885"/>
                  </a:lnTo>
                  <a:close/>
                </a:path>
                <a:path w="1618615" h="525145">
                  <a:moveTo>
                    <a:pt x="1618411" y="150533"/>
                  </a:moveTo>
                  <a:lnTo>
                    <a:pt x="1598650" y="144424"/>
                  </a:lnTo>
                  <a:lnTo>
                    <a:pt x="1576603" y="139865"/>
                  </a:lnTo>
                  <a:lnTo>
                    <a:pt x="1553413" y="137033"/>
                  </a:lnTo>
                  <a:lnTo>
                    <a:pt x="1530223" y="136055"/>
                  </a:lnTo>
                  <a:lnTo>
                    <a:pt x="1474876" y="141300"/>
                  </a:lnTo>
                  <a:lnTo>
                    <a:pt x="1427530" y="156235"/>
                  </a:lnTo>
                  <a:lnTo>
                    <a:pt x="1388376" y="179628"/>
                  </a:lnTo>
                  <a:lnTo>
                    <a:pt x="1357591" y="210299"/>
                  </a:lnTo>
                  <a:lnTo>
                    <a:pt x="1335366" y="247015"/>
                  </a:lnTo>
                  <a:lnTo>
                    <a:pt x="1321904" y="288569"/>
                  </a:lnTo>
                  <a:lnTo>
                    <a:pt x="1317371" y="333743"/>
                  </a:lnTo>
                  <a:lnTo>
                    <a:pt x="1321968" y="381190"/>
                  </a:lnTo>
                  <a:lnTo>
                    <a:pt x="1335392" y="422783"/>
                  </a:lnTo>
                  <a:lnTo>
                    <a:pt x="1357045" y="458012"/>
                  </a:lnTo>
                  <a:lnTo>
                    <a:pt x="1386344" y="486346"/>
                  </a:lnTo>
                  <a:lnTo>
                    <a:pt x="1422704" y="507225"/>
                  </a:lnTo>
                  <a:lnTo>
                    <a:pt x="1465541" y="520153"/>
                  </a:lnTo>
                  <a:lnTo>
                    <a:pt x="1514259" y="524573"/>
                  </a:lnTo>
                  <a:lnTo>
                    <a:pt x="1546148" y="523240"/>
                  </a:lnTo>
                  <a:lnTo>
                    <a:pt x="1599057" y="514007"/>
                  </a:lnTo>
                  <a:lnTo>
                    <a:pt x="1603971" y="421932"/>
                  </a:lnTo>
                  <a:lnTo>
                    <a:pt x="1590116" y="427050"/>
                  </a:lnTo>
                  <a:lnTo>
                    <a:pt x="1574609" y="430872"/>
                  </a:lnTo>
                  <a:lnTo>
                    <a:pt x="1557248" y="433273"/>
                  </a:lnTo>
                  <a:lnTo>
                    <a:pt x="1537817" y="434098"/>
                  </a:lnTo>
                  <a:lnTo>
                    <a:pt x="1498168" y="427329"/>
                  </a:lnTo>
                  <a:lnTo>
                    <a:pt x="1465795" y="407301"/>
                  </a:lnTo>
                  <a:lnTo>
                    <a:pt x="1443951" y="374446"/>
                  </a:lnTo>
                  <a:lnTo>
                    <a:pt x="1435938" y="329196"/>
                  </a:lnTo>
                  <a:lnTo>
                    <a:pt x="1442631" y="287261"/>
                  </a:lnTo>
                  <a:lnTo>
                    <a:pt x="1462659" y="254304"/>
                  </a:lnTo>
                  <a:lnTo>
                    <a:pt x="1494218" y="232752"/>
                  </a:lnTo>
                  <a:lnTo>
                    <a:pt x="1535557" y="225031"/>
                  </a:lnTo>
                  <a:lnTo>
                    <a:pt x="1556562" y="225958"/>
                  </a:lnTo>
                  <a:lnTo>
                    <a:pt x="1574152" y="228447"/>
                  </a:lnTo>
                  <a:lnTo>
                    <a:pt x="1588592" y="232092"/>
                  </a:lnTo>
                  <a:lnTo>
                    <a:pt x="1600174" y="236435"/>
                  </a:lnTo>
                  <a:lnTo>
                    <a:pt x="1618411" y="150533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1BA993DD-B802-B0F6-BB6C-691D8C644DF2}"/>
                </a:ext>
              </a:extLst>
            </p:cNvPr>
            <p:cNvSpPr/>
            <p:nvPr userDrawn="1"/>
          </p:nvSpPr>
          <p:spPr>
            <a:xfrm>
              <a:off x="10672317" y="5994129"/>
              <a:ext cx="388620" cy="482600"/>
            </a:xfrm>
            <a:custGeom>
              <a:avLst/>
              <a:gdLst/>
              <a:ahLst/>
              <a:cxnLst/>
              <a:rect l="l" t="t" r="r" b="b"/>
              <a:pathLst>
                <a:path w="388619" h="482600">
                  <a:moveTo>
                    <a:pt x="388176" y="0"/>
                  </a:moveTo>
                  <a:lnTo>
                    <a:pt x="281090" y="0"/>
                  </a:lnTo>
                  <a:lnTo>
                    <a:pt x="281090" y="273331"/>
                  </a:lnTo>
                  <a:lnTo>
                    <a:pt x="275370" y="327965"/>
                  </a:lnTo>
                  <a:lnTo>
                    <a:pt x="258558" y="366414"/>
                  </a:lnTo>
                  <a:lnTo>
                    <a:pt x="231178" y="389143"/>
                  </a:lnTo>
                  <a:lnTo>
                    <a:pt x="193753" y="396616"/>
                  </a:lnTo>
                  <a:lnTo>
                    <a:pt x="157139" y="388845"/>
                  </a:lnTo>
                  <a:lnTo>
                    <a:pt x="130175" y="365621"/>
                  </a:lnTo>
                  <a:lnTo>
                    <a:pt x="113516" y="327072"/>
                  </a:lnTo>
                  <a:lnTo>
                    <a:pt x="107818" y="273331"/>
                  </a:lnTo>
                  <a:lnTo>
                    <a:pt x="107818" y="0"/>
                  </a:lnTo>
                  <a:lnTo>
                    <a:pt x="0" y="0"/>
                  </a:lnTo>
                  <a:lnTo>
                    <a:pt x="0" y="264892"/>
                  </a:lnTo>
                  <a:lnTo>
                    <a:pt x="4253" y="324651"/>
                  </a:lnTo>
                  <a:lnTo>
                    <a:pt x="16765" y="374300"/>
                  </a:lnTo>
                  <a:lnTo>
                    <a:pt x="37165" y="414172"/>
                  </a:lnTo>
                  <a:lnTo>
                    <a:pt x="65082" y="444602"/>
                  </a:lnTo>
                  <a:lnTo>
                    <a:pt x="100145" y="465925"/>
                  </a:lnTo>
                  <a:lnTo>
                    <a:pt x="141983" y="478473"/>
                  </a:lnTo>
                  <a:lnTo>
                    <a:pt x="190224" y="482582"/>
                  </a:lnTo>
                  <a:lnTo>
                    <a:pt x="240229" y="478290"/>
                  </a:lnTo>
                  <a:lnTo>
                    <a:pt x="283689" y="465335"/>
                  </a:lnTo>
                  <a:lnTo>
                    <a:pt x="320188" y="443592"/>
                  </a:lnTo>
                  <a:lnTo>
                    <a:pt x="349304" y="412939"/>
                  </a:lnTo>
                  <a:lnTo>
                    <a:pt x="370620" y="373254"/>
                  </a:lnTo>
                  <a:lnTo>
                    <a:pt x="383717" y="324414"/>
                  </a:lnTo>
                  <a:lnTo>
                    <a:pt x="388176" y="266295"/>
                  </a:lnTo>
                  <a:lnTo>
                    <a:pt x="388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1" name="object 4">
              <a:extLst>
                <a:ext uri="{FF2B5EF4-FFF2-40B4-BE49-F238E27FC236}">
                  <a16:creationId xmlns:a16="http://schemas.microsoft.com/office/drawing/2014/main" id="{C3421982-2587-852B-E105-195C0E7D9D9F}"/>
                </a:ext>
              </a:extLst>
            </p:cNvPr>
            <p:cNvGrpSpPr/>
            <p:nvPr userDrawn="1"/>
          </p:nvGrpSpPr>
          <p:grpSpPr>
            <a:xfrm>
              <a:off x="11114331" y="5879067"/>
              <a:ext cx="445770" cy="598170"/>
              <a:chOff x="18406074" y="10234089"/>
              <a:chExt cx="445770" cy="598170"/>
            </a:xfrm>
          </p:grpSpPr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7422255E-C44F-6988-4785-AAC71FA19F3B}"/>
                  </a:ext>
                </a:extLst>
              </p:cNvPr>
              <p:cNvSpPr/>
              <p:nvPr/>
            </p:nvSpPr>
            <p:spPr>
              <a:xfrm>
                <a:off x="18406074" y="10341395"/>
                <a:ext cx="376555" cy="49085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490854">
                    <a:moveTo>
                      <a:pt x="259248" y="0"/>
                    </a:moveTo>
                    <a:lnTo>
                      <a:pt x="212510" y="3315"/>
                    </a:lnTo>
                    <a:lnTo>
                      <a:pt x="168577" y="13160"/>
                    </a:lnTo>
                    <a:lnTo>
                      <a:pt x="128168" y="29385"/>
                    </a:lnTo>
                    <a:lnTo>
                      <a:pt x="92002" y="51838"/>
                    </a:lnTo>
                    <a:lnTo>
                      <a:pt x="60799" y="80367"/>
                    </a:lnTo>
                    <a:lnTo>
                      <a:pt x="35278" y="114822"/>
                    </a:lnTo>
                    <a:lnTo>
                      <a:pt x="16158" y="155053"/>
                    </a:lnTo>
                    <a:lnTo>
                      <a:pt x="4159" y="200906"/>
                    </a:lnTo>
                    <a:lnTo>
                      <a:pt x="0" y="252233"/>
                    </a:lnTo>
                    <a:lnTo>
                      <a:pt x="3124" y="296015"/>
                    </a:lnTo>
                    <a:lnTo>
                      <a:pt x="12470" y="336820"/>
                    </a:lnTo>
                    <a:lnTo>
                      <a:pt x="27997" y="374067"/>
                    </a:lnTo>
                    <a:lnTo>
                      <a:pt x="49665" y="407177"/>
                    </a:lnTo>
                    <a:lnTo>
                      <a:pt x="77432" y="435568"/>
                    </a:lnTo>
                    <a:lnTo>
                      <a:pt x="111258" y="458660"/>
                    </a:lnTo>
                    <a:lnTo>
                      <a:pt x="151102" y="475874"/>
                    </a:lnTo>
                    <a:lnTo>
                      <a:pt x="196924" y="486627"/>
                    </a:lnTo>
                    <a:lnTo>
                      <a:pt x="248683" y="490341"/>
                    </a:lnTo>
                    <a:lnTo>
                      <a:pt x="289323" y="488424"/>
                    </a:lnTo>
                    <a:lnTo>
                      <a:pt x="323888" y="483469"/>
                    </a:lnTo>
                    <a:lnTo>
                      <a:pt x="351317" y="476664"/>
                    </a:lnTo>
                    <a:lnTo>
                      <a:pt x="370554" y="469200"/>
                    </a:lnTo>
                    <a:lnTo>
                      <a:pt x="354355" y="385380"/>
                    </a:lnTo>
                    <a:lnTo>
                      <a:pt x="336022" y="391357"/>
                    </a:lnTo>
                    <a:lnTo>
                      <a:pt x="313851" y="396278"/>
                    </a:lnTo>
                    <a:lnTo>
                      <a:pt x="289564" y="399616"/>
                    </a:lnTo>
                    <a:lnTo>
                      <a:pt x="264881" y="400846"/>
                    </a:lnTo>
                    <a:lnTo>
                      <a:pt x="212272" y="393858"/>
                    </a:lnTo>
                    <a:lnTo>
                      <a:pt x="169943" y="373685"/>
                    </a:lnTo>
                    <a:lnTo>
                      <a:pt x="138704" y="341508"/>
                    </a:lnTo>
                    <a:lnTo>
                      <a:pt x="119366" y="298511"/>
                    </a:lnTo>
                    <a:lnTo>
                      <a:pt x="112740" y="245877"/>
                    </a:lnTo>
                    <a:lnTo>
                      <a:pt x="120306" y="188964"/>
                    </a:lnTo>
                    <a:lnTo>
                      <a:pt x="141498" y="144930"/>
                    </a:lnTo>
                    <a:lnTo>
                      <a:pt x="174052" y="113642"/>
                    </a:lnTo>
                    <a:lnTo>
                      <a:pt x="215707" y="94967"/>
                    </a:lnTo>
                    <a:lnTo>
                      <a:pt x="264201" y="88772"/>
                    </a:lnTo>
                    <a:lnTo>
                      <a:pt x="291260" y="90238"/>
                    </a:lnTo>
                    <a:lnTo>
                      <a:pt x="315349" y="94150"/>
                    </a:lnTo>
                    <a:lnTo>
                      <a:pt x="336402" y="99775"/>
                    </a:lnTo>
                    <a:lnTo>
                      <a:pt x="354355" y="106384"/>
                    </a:lnTo>
                    <a:lnTo>
                      <a:pt x="376208" y="21161"/>
                    </a:lnTo>
                    <a:lnTo>
                      <a:pt x="357739" y="13689"/>
                    </a:lnTo>
                    <a:lnTo>
                      <a:pt x="331471" y="6878"/>
                    </a:lnTo>
                    <a:lnTo>
                      <a:pt x="298332" y="1917"/>
                    </a:lnTo>
                    <a:lnTo>
                      <a:pt x="2592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6">
                <a:extLst>
                  <a:ext uri="{FF2B5EF4-FFF2-40B4-BE49-F238E27FC236}">
                    <a16:creationId xmlns:a16="http://schemas.microsoft.com/office/drawing/2014/main" id="{C9735AE4-9BC0-BA7F-18A3-3B4538726A97}"/>
                  </a:ext>
                </a:extLst>
              </p:cNvPr>
              <p:cNvPicPr/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39823" y="10234089"/>
                <a:ext cx="111954" cy="111944"/>
              </a:xfrm>
              <a:prstGeom prst="rect">
                <a:avLst/>
              </a:prstGeom>
            </p:spPr>
          </p:pic>
        </p:grpSp>
      </p:grpSp>
      <p:pic>
        <p:nvPicPr>
          <p:cNvPr id="15" name="Gráfico 14">
            <a:extLst>
              <a:ext uri="{FF2B5EF4-FFF2-40B4-BE49-F238E27FC236}">
                <a16:creationId xmlns:a16="http://schemas.microsoft.com/office/drawing/2014/main" id="{EB831521-26FB-EE5C-4997-C7C663FA03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640715" y="6724428"/>
            <a:ext cx="2392160" cy="1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DBF54666-A2EC-90FE-7052-73357A52AE9A}"/>
              </a:ext>
            </a:extLst>
          </p:cNvPr>
          <p:cNvGrpSpPr/>
          <p:nvPr userDrawn="1"/>
        </p:nvGrpSpPr>
        <p:grpSpPr>
          <a:xfrm>
            <a:off x="10559057" y="6273209"/>
            <a:ext cx="1405082" cy="320986"/>
            <a:chOff x="8941676" y="5879067"/>
            <a:chExt cx="2618425" cy="598170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371A0572-EF4B-CA79-4539-AA0A2E4CD964}"/>
                </a:ext>
              </a:extLst>
            </p:cNvPr>
            <p:cNvSpPr/>
            <p:nvPr userDrawn="1"/>
          </p:nvSpPr>
          <p:spPr>
            <a:xfrm>
              <a:off x="8941676" y="5949980"/>
              <a:ext cx="1618615" cy="525145"/>
            </a:xfrm>
            <a:custGeom>
              <a:avLst/>
              <a:gdLst/>
              <a:ahLst/>
              <a:cxnLst/>
              <a:rect l="l" t="t" r="r" b="b"/>
              <a:pathLst>
                <a:path w="1618615" h="525145">
                  <a:moveTo>
                    <a:pt x="453097" y="247865"/>
                  </a:moveTo>
                  <a:lnTo>
                    <a:pt x="449186" y="196367"/>
                  </a:lnTo>
                  <a:lnTo>
                    <a:pt x="437921" y="151307"/>
                  </a:lnTo>
                  <a:lnTo>
                    <a:pt x="419925" y="112522"/>
                  </a:lnTo>
                  <a:lnTo>
                    <a:pt x="395884" y="79870"/>
                  </a:lnTo>
                  <a:lnTo>
                    <a:pt x="366445" y="53213"/>
                  </a:lnTo>
                  <a:lnTo>
                    <a:pt x="330708" y="31546"/>
                  </a:lnTo>
                  <a:lnTo>
                    <a:pt x="330708" y="251650"/>
                  </a:lnTo>
                  <a:lnTo>
                    <a:pt x="325094" y="307492"/>
                  </a:lnTo>
                  <a:lnTo>
                    <a:pt x="308851" y="352729"/>
                  </a:lnTo>
                  <a:lnTo>
                    <a:pt x="282892" y="387540"/>
                  </a:lnTo>
                  <a:lnTo>
                    <a:pt x="248132" y="412089"/>
                  </a:lnTo>
                  <a:lnTo>
                    <a:pt x="205486" y="426542"/>
                  </a:lnTo>
                  <a:lnTo>
                    <a:pt x="155841" y="431076"/>
                  </a:lnTo>
                  <a:lnTo>
                    <a:pt x="145161" y="431038"/>
                  </a:lnTo>
                  <a:lnTo>
                    <a:pt x="134264" y="430784"/>
                  </a:lnTo>
                  <a:lnTo>
                    <a:pt x="124079" y="430098"/>
                  </a:lnTo>
                  <a:lnTo>
                    <a:pt x="115519" y="428764"/>
                  </a:lnTo>
                  <a:lnTo>
                    <a:pt x="115519" y="93497"/>
                  </a:lnTo>
                  <a:lnTo>
                    <a:pt x="124383" y="91821"/>
                  </a:lnTo>
                  <a:lnTo>
                    <a:pt x="136080" y="90347"/>
                  </a:lnTo>
                  <a:lnTo>
                    <a:pt x="150622" y="89319"/>
                  </a:lnTo>
                  <a:lnTo>
                    <a:pt x="168008" y="88925"/>
                  </a:lnTo>
                  <a:lnTo>
                    <a:pt x="214909" y="93319"/>
                  </a:lnTo>
                  <a:lnTo>
                    <a:pt x="254800" y="106616"/>
                  </a:lnTo>
                  <a:lnTo>
                    <a:pt x="286994" y="128943"/>
                  </a:lnTo>
                  <a:lnTo>
                    <a:pt x="310832" y="160464"/>
                  </a:lnTo>
                  <a:lnTo>
                    <a:pt x="325628" y="201320"/>
                  </a:lnTo>
                  <a:lnTo>
                    <a:pt x="330708" y="251650"/>
                  </a:lnTo>
                  <a:lnTo>
                    <a:pt x="330708" y="31546"/>
                  </a:lnTo>
                  <a:lnTo>
                    <a:pt x="326796" y="29171"/>
                  </a:lnTo>
                  <a:lnTo>
                    <a:pt x="279666" y="12636"/>
                  </a:lnTo>
                  <a:lnTo>
                    <a:pt x="223278" y="3073"/>
                  </a:lnTo>
                  <a:lnTo>
                    <a:pt x="155841" y="0"/>
                  </a:lnTo>
                  <a:lnTo>
                    <a:pt x="113093" y="711"/>
                  </a:lnTo>
                  <a:lnTo>
                    <a:pt x="72212" y="2857"/>
                  </a:lnTo>
                  <a:lnTo>
                    <a:pt x="34175" y="6413"/>
                  </a:lnTo>
                  <a:lnTo>
                    <a:pt x="0" y="11417"/>
                  </a:lnTo>
                  <a:lnTo>
                    <a:pt x="0" y="513930"/>
                  </a:lnTo>
                  <a:lnTo>
                    <a:pt x="23964" y="516724"/>
                  </a:lnTo>
                  <a:lnTo>
                    <a:pt x="53784" y="519150"/>
                  </a:lnTo>
                  <a:lnTo>
                    <a:pt x="89585" y="520877"/>
                  </a:lnTo>
                  <a:lnTo>
                    <a:pt x="131495" y="521525"/>
                  </a:lnTo>
                  <a:lnTo>
                    <a:pt x="189534" y="518960"/>
                  </a:lnTo>
                  <a:lnTo>
                    <a:pt x="242811" y="511162"/>
                  </a:lnTo>
                  <a:lnTo>
                    <a:pt x="290804" y="498043"/>
                  </a:lnTo>
                  <a:lnTo>
                    <a:pt x="332955" y="479501"/>
                  </a:lnTo>
                  <a:lnTo>
                    <a:pt x="368719" y="455409"/>
                  </a:lnTo>
                  <a:lnTo>
                    <a:pt x="396163" y="427177"/>
                  </a:lnTo>
                  <a:lnTo>
                    <a:pt x="419430" y="392518"/>
                  </a:lnTo>
                  <a:lnTo>
                    <a:pt x="437400" y="351231"/>
                  </a:lnTo>
                  <a:lnTo>
                    <a:pt x="448983" y="303085"/>
                  </a:lnTo>
                  <a:lnTo>
                    <a:pt x="453097" y="247865"/>
                  </a:lnTo>
                  <a:close/>
                </a:path>
                <a:path w="1618615" h="525145">
                  <a:moveTo>
                    <a:pt x="849947" y="516191"/>
                  </a:moveTo>
                  <a:lnTo>
                    <a:pt x="848817" y="491236"/>
                  </a:lnTo>
                  <a:lnTo>
                    <a:pt x="847839" y="463080"/>
                  </a:lnTo>
                  <a:lnTo>
                    <a:pt x="847140" y="431634"/>
                  </a:lnTo>
                  <a:lnTo>
                    <a:pt x="846874" y="396836"/>
                  </a:lnTo>
                  <a:lnTo>
                    <a:pt x="846874" y="144449"/>
                  </a:lnTo>
                  <a:lnTo>
                    <a:pt x="731316" y="144449"/>
                  </a:lnTo>
                  <a:lnTo>
                    <a:pt x="731316" y="365671"/>
                  </a:lnTo>
                  <a:lnTo>
                    <a:pt x="731037" y="372808"/>
                  </a:lnTo>
                  <a:lnTo>
                    <a:pt x="707301" y="417766"/>
                  </a:lnTo>
                  <a:lnTo>
                    <a:pt x="668985" y="431076"/>
                  </a:lnTo>
                  <a:lnTo>
                    <a:pt x="642531" y="425119"/>
                  </a:lnTo>
                  <a:lnTo>
                    <a:pt x="624332" y="407974"/>
                  </a:lnTo>
                  <a:lnTo>
                    <a:pt x="613841" y="380707"/>
                  </a:lnTo>
                  <a:lnTo>
                    <a:pt x="610463" y="344398"/>
                  </a:lnTo>
                  <a:lnTo>
                    <a:pt x="610463" y="144449"/>
                  </a:lnTo>
                  <a:lnTo>
                    <a:pt x="494906" y="144449"/>
                  </a:lnTo>
                  <a:lnTo>
                    <a:pt x="494906" y="362623"/>
                  </a:lnTo>
                  <a:lnTo>
                    <a:pt x="501205" y="423557"/>
                  </a:lnTo>
                  <a:lnTo>
                    <a:pt x="519036" y="469226"/>
                  </a:lnTo>
                  <a:lnTo>
                    <a:pt x="546785" y="500634"/>
                  </a:lnTo>
                  <a:lnTo>
                    <a:pt x="582866" y="518756"/>
                  </a:lnTo>
                  <a:lnTo>
                    <a:pt x="625652" y="524573"/>
                  </a:lnTo>
                  <a:lnTo>
                    <a:pt x="670026" y="518274"/>
                  </a:lnTo>
                  <a:lnTo>
                    <a:pt x="703491" y="502716"/>
                  </a:lnTo>
                  <a:lnTo>
                    <a:pt x="727113" y="482879"/>
                  </a:lnTo>
                  <a:lnTo>
                    <a:pt x="741972" y="463753"/>
                  </a:lnTo>
                  <a:lnTo>
                    <a:pt x="744245" y="463753"/>
                  </a:lnTo>
                  <a:lnTo>
                    <a:pt x="749592" y="516191"/>
                  </a:lnTo>
                  <a:lnTo>
                    <a:pt x="849947" y="516191"/>
                  </a:lnTo>
                  <a:close/>
                </a:path>
                <a:path w="1618615" h="525145">
                  <a:moveTo>
                    <a:pt x="1277759" y="326885"/>
                  </a:moveTo>
                  <a:lnTo>
                    <a:pt x="1273225" y="280898"/>
                  </a:lnTo>
                  <a:lnTo>
                    <a:pt x="1260055" y="239864"/>
                  </a:lnTo>
                  <a:lnTo>
                    <a:pt x="1247533" y="218948"/>
                  </a:lnTo>
                  <a:lnTo>
                    <a:pt x="1238923" y="204558"/>
                  </a:lnTo>
                  <a:lnTo>
                    <a:pt x="1210513" y="175742"/>
                  </a:lnTo>
                  <a:lnTo>
                    <a:pt x="1175537" y="154216"/>
                  </a:lnTo>
                  <a:lnTo>
                    <a:pt x="1157643" y="148323"/>
                  </a:lnTo>
                  <a:lnTo>
                    <a:pt x="1157643" y="329958"/>
                  </a:lnTo>
                  <a:lnTo>
                    <a:pt x="1152537" y="375627"/>
                  </a:lnTo>
                  <a:lnTo>
                    <a:pt x="1137881" y="410908"/>
                  </a:lnTo>
                  <a:lnTo>
                    <a:pt x="1114679" y="433641"/>
                  </a:lnTo>
                  <a:lnTo>
                    <a:pt x="1083906" y="441693"/>
                  </a:lnTo>
                  <a:lnTo>
                    <a:pt x="1083157" y="441693"/>
                  </a:lnTo>
                  <a:lnTo>
                    <a:pt x="1050861" y="433222"/>
                  </a:lnTo>
                  <a:lnTo>
                    <a:pt x="1027264" y="409867"/>
                  </a:lnTo>
                  <a:lnTo>
                    <a:pt x="1012799" y="374675"/>
                  </a:lnTo>
                  <a:lnTo>
                    <a:pt x="1007884" y="330708"/>
                  </a:lnTo>
                  <a:lnTo>
                    <a:pt x="1012063" y="289839"/>
                  </a:lnTo>
                  <a:lnTo>
                    <a:pt x="1025372" y="254025"/>
                  </a:lnTo>
                  <a:lnTo>
                    <a:pt x="1048931" y="228612"/>
                  </a:lnTo>
                  <a:lnTo>
                    <a:pt x="1083906" y="218948"/>
                  </a:lnTo>
                  <a:lnTo>
                    <a:pt x="1117574" y="228612"/>
                  </a:lnTo>
                  <a:lnTo>
                    <a:pt x="1140447" y="253936"/>
                  </a:lnTo>
                  <a:lnTo>
                    <a:pt x="1153502" y="289521"/>
                  </a:lnTo>
                  <a:lnTo>
                    <a:pt x="1157643" y="329958"/>
                  </a:lnTo>
                  <a:lnTo>
                    <a:pt x="1157643" y="148323"/>
                  </a:lnTo>
                  <a:lnTo>
                    <a:pt x="1134618" y="140728"/>
                  </a:lnTo>
                  <a:lnTo>
                    <a:pt x="1088466" y="136067"/>
                  </a:lnTo>
                  <a:lnTo>
                    <a:pt x="1039609" y="140665"/>
                  </a:lnTo>
                  <a:lnTo>
                    <a:pt x="996442" y="154089"/>
                  </a:lnTo>
                  <a:lnTo>
                    <a:pt x="959637" y="175755"/>
                  </a:lnTo>
                  <a:lnTo>
                    <a:pt x="929855" y="205041"/>
                  </a:lnTo>
                  <a:lnTo>
                    <a:pt x="907770" y="241401"/>
                  </a:lnTo>
                  <a:lnTo>
                    <a:pt x="894016" y="284226"/>
                  </a:lnTo>
                  <a:lnTo>
                    <a:pt x="889292" y="332955"/>
                  </a:lnTo>
                  <a:lnTo>
                    <a:pt x="894245" y="381393"/>
                  </a:lnTo>
                  <a:lnTo>
                    <a:pt x="908405" y="423481"/>
                  </a:lnTo>
                  <a:lnTo>
                    <a:pt x="930757" y="458812"/>
                  </a:lnTo>
                  <a:lnTo>
                    <a:pt x="960272" y="486994"/>
                  </a:lnTo>
                  <a:lnTo>
                    <a:pt x="995946" y="507606"/>
                  </a:lnTo>
                  <a:lnTo>
                    <a:pt x="1036726" y="520268"/>
                  </a:lnTo>
                  <a:lnTo>
                    <a:pt x="1081608" y="524573"/>
                  </a:lnTo>
                  <a:lnTo>
                    <a:pt x="1082382" y="524573"/>
                  </a:lnTo>
                  <a:lnTo>
                    <a:pt x="1124318" y="520725"/>
                  </a:lnTo>
                  <a:lnTo>
                    <a:pt x="1164336" y="509054"/>
                  </a:lnTo>
                  <a:lnTo>
                    <a:pt x="1200772" y="489381"/>
                  </a:lnTo>
                  <a:lnTo>
                    <a:pt x="1231976" y="461518"/>
                  </a:lnTo>
                  <a:lnTo>
                    <a:pt x="1245285" y="441693"/>
                  </a:lnTo>
                  <a:lnTo>
                    <a:pt x="1256322" y="425259"/>
                  </a:lnTo>
                  <a:lnTo>
                    <a:pt x="1272120" y="380453"/>
                  </a:lnTo>
                  <a:lnTo>
                    <a:pt x="1277759" y="326885"/>
                  </a:lnTo>
                  <a:close/>
                </a:path>
                <a:path w="1618615" h="525145">
                  <a:moveTo>
                    <a:pt x="1618411" y="150533"/>
                  </a:moveTo>
                  <a:lnTo>
                    <a:pt x="1598650" y="144424"/>
                  </a:lnTo>
                  <a:lnTo>
                    <a:pt x="1576603" y="139865"/>
                  </a:lnTo>
                  <a:lnTo>
                    <a:pt x="1553413" y="137033"/>
                  </a:lnTo>
                  <a:lnTo>
                    <a:pt x="1530223" y="136055"/>
                  </a:lnTo>
                  <a:lnTo>
                    <a:pt x="1474876" y="141300"/>
                  </a:lnTo>
                  <a:lnTo>
                    <a:pt x="1427530" y="156235"/>
                  </a:lnTo>
                  <a:lnTo>
                    <a:pt x="1388376" y="179628"/>
                  </a:lnTo>
                  <a:lnTo>
                    <a:pt x="1357591" y="210299"/>
                  </a:lnTo>
                  <a:lnTo>
                    <a:pt x="1335366" y="247015"/>
                  </a:lnTo>
                  <a:lnTo>
                    <a:pt x="1321904" y="288569"/>
                  </a:lnTo>
                  <a:lnTo>
                    <a:pt x="1317371" y="333743"/>
                  </a:lnTo>
                  <a:lnTo>
                    <a:pt x="1321968" y="381190"/>
                  </a:lnTo>
                  <a:lnTo>
                    <a:pt x="1335392" y="422783"/>
                  </a:lnTo>
                  <a:lnTo>
                    <a:pt x="1357045" y="458012"/>
                  </a:lnTo>
                  <a:lnTo>
                    <a:pt x="1386344" y="486346"/>
                  </a:lnTo>
                  <a:lnTo>
                    <a:pt x="1422704" y="507225"/>
                  </a:lnTo>
                  <a:lnTo>
                    <a:pt x="1465541" y="520153"/>
                  </a:lnTo>
                  <a:lnTo>
                    <a:pt x="1514259" y="524573"/>
                  </a:lnTo>
                  <a:lnTo>
                    <a:pt x="1546148" y="523240"/>
                  </a:lnTo>
                  <a:lnTo>
                    <a:pt x="1599057" y="514007"/>
                  </a:lnTo>
                  <a:lnTo>
                    <a:pt x="1603971" y="421932"/>
                  </a:lnTo>
                  <a:lnTo>
                    <a:pt x="1590116" y="427050"/>
                  </a:lnTo>
                  <a:lnTo>
                    <a:pt x="1574609" y="430872"/>
                  </a:lnTo>
                  <a:lnTo>
                    <a:pt x="1557248" y="433273"/>
                  </a:lnTo>
                  <a:lnTo>
                    <a:pt x="1537817" y="434098"/>
                  </a:lnTo>
                  <a:lnTo>
                    <a:pt x="1498168" y="427329"/>
                  </a:lnTo>
                  <a:lnTo>
                    <a:pt x="1465795" y="407301"/>
                  </a:lnTo>
                  <a:lnTo>
                    <a:pt x="1443951" y="374446"/>
                  </a:lnTo>
                  <a:lnTo>
                    <a:pt x="1435938" y="329196"/>
                  </a:lnTo>
                  <a:lnTo>
                    <a:pt x="1442631" y="287261"/>
                  </a:lnTo>
                  <a:lnTo>
                    <a:pt x="1462659" y="254304"/>
                  </a:lnTo>
                  <a:lnTo>
                    <a:pt x="1494218" y="232752"/>
                  </a:lnTo>
                  <a:lnTo>
                    <a:pt x="1535557" y="225031"/>
                  </a:lnTo>
                  <a:lnTo>
                    <a:pt x="1556562" y="225958"/>
                  </a:lnTo>
                  <a:lnTo>
                    <a:pt x="1574152" y="228447"/>
                  </a:lnTo>
                  <a:lnTo>
                    <a:pt x="1588592" y="232092"/>
                  </a:lnTo>
                  <a:lnTo>
                    <a:pt x="1600174" y="236435"/>
                  </a:lnTo>
                  <a:lnTo>
                    <a:pt x="1618411" y="150533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1BA993DD-B802-B0F6-BB6C-691D8C644DF2}"/>
                </a:ext>
              </a:extLst>
            </p:cNvPr>
            <p:cNvSpPr/>
            <p:nvPr userDrawn="1"/>
          </p:nvSpPr>
          <p:spPr>
            <a:xfrm>
              <a:off x="10672317" y="5994129"/>
              <a:ext cx="388620" cy="482600"/>
            </a:xfrm>
            <a:custGeom>
              <a:avLst/>
              <a:gdLst/>
              <a:ahLst/>
              <a:cxnLst/>
              <a:rect l="l" t="t" r="r" b="b"/>
              <a:pathLst>
                <a:path w="388619" h="482600">
                  <a:moveTo>
                    <a:pt x="388176" y="0"/>
                  </a:moveTo>
                  <a:lnTo>
                    <a:pt x="281090" y="0"/>
                  </a:lnTo>
                  <a:lnTo>
                    <a:pt x="281090" y="273331"/>
                  </a:lnTo>
                  <a:lnTo>
                    <a:pt x="275370" y="327965"/>
                  </a:lnTo>
                  <a:lnTo>
                    <a:pt x="258558" y="366414"/>
                  </a:lnTo>
                  <a:lnTo>
                    <a:pt x="231178" y="389143"/>
                  </a:lnTo>
                  <a:lnTo>
                    <a:pt x="193753" y="396616"/>
                  </a:lnTo>
                  <a:lnTo>
                    <a:pt x="157139" y="388845"/>
                  </a:lnTo>
                  <a:lnTo>
                    <a:pt x="130175" y="365621"/>
                  </a:lnTo>
                  <a:lnTo>
                    <a:pt x="113516" y="327072"/>
                  </a:lnTo>
                  <a:lnTo>
                    <a:pt x="107818" y="273331"/>
                  </a:lnTo>
                  <a:lnTo>
                    <a:pt x="107818" y="0"/>
                  </a:lnTo>
                  <a:lnTo>
                    <a:pt x="0" y="0"/>
                  </a:lnTo>
                  <a:lnTo>
                    <a:pt x="0" y="264892"/>
                  </a:lnTo>
                  <a:lnTo>
                    <a:pt x="4253" y="324651"/>
                  </a:lnTo>
                  <a:lnTo>
                    <a:pt x="16765" y="374300"/>
                  </a:lnTo>
                  <a:lnTo>
                    <a:pt x="37165" y="414172"/>
                  </a:lnTo>
                  <a:lnTo>
                    <a:pt x="65082" y="444602"/>
                  </a:lnTo>
                  <a:lnTo>
                    <a:pt x="100145" y="465925"/>
                  </a:lnTo>
                  <a:lnTo>
                    <a:pt x="141983" y="478473"/>
                  </a:lnTo>
                  <a:lnTo>
                    <a:pt x="190224" y="482582"/>
                  </a:lnTo>
                  <a:lnTo>
                    <a:pt x="240229" y="478290"/>
                  </a:lnTo>
                  <a:lnTo>
                    <a:pt x="283689" y="465335"/>
                  </a:lnTo>
                  <a:lnTo>
                    <a:pt x="320188" y="443592"/>
                  </a:lnTo>
                  <a:lnTo>
                    <a:pt x="349304" y="412939"/>
                  </a:lnTo>
                  <a:lnTo>
                    <a:pt x="370620" y="373254"/>
                  </a:lnTo>
                  <a:lnTo>
                    <a:pt x="383717" y="324414"/>
                  </a:lnTo>
                  <a:lnTo>
                    <a:pt x="388176" y="266295"/>
                  </a:lnTo>
                  <a:lnTo>
                    <a:pt x="388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1" name="object 4">
              <a:extLst>
                <a:ext uri="{FF2B5EF4-FFF2-40B4-BE49-F238E27FC236}">
                  <a16:creationId xmlns:a16="http://schemas.microsoft.com/office/drawing/2014/main" id="{C3421982-2587-852B-E105-195C0E7D9D9F}"/>
                </a:ext>
              </a:extLst>
            </p:cNvPr>
            <p:cNvGrpSpPr/>
            <p:nvPr userDrawn="1"/>
          </p:nvGrpSpPr>
          <p:grpSpPr>
            <a:xfrm>
              <a:off x="11114331" y="5879067"/>
              <a:ext cx="445770" cy="598170"/>
              <a:chOff x="18406074" y="10234089"/>
              <a:chExt cx="445770" cy="598170"/>
            </a:xfrm>
          </p:grpSpPr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7422255E-C44F-6988-4785-AAC71FA19F3B}"/>
                  </a:ext>
                </a:extLst>
              </p:cNvPr>
              <p:cNvSpPr/>
              <p:nvPr/>
            </p:nvSpPr>
            <p:spPr>
              <a:xfrm>
                <a:off x="18406074" y="10341395"/>
                <a:ext cx="376555" cy="49085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490854">
                    <a:moveTo>
                      <a:pt x="259248" y="0"/>
                    </a:moveTo>
                    <a:lnTo>
                      <a:pt x="212510" y="3315"/>
                    </a:lnTo>
                    <a:lnTo>
                      <a:pt x="168577" y="13160"/>
                    </a:lnTo>
                    <a:lnTo>
                      <a:pt x="128168" y="29385"/>
                    </a:lnTo>
                    <a:lnTo>
                      <a:pt x="92002" y="51838"/>
                    </a:lnTo>
                    <a:lnTo>
                      <a:pt x="60799" y="80367"/>
                    </a:lnTo>
                    <a:lnTo>
                      <a:pt x="35278" y="114822"/>
                    </a:lnTo>
                    <a:lnTo>
                      <a:pt x="16158" y="155053"/>
                    </a:lnTo>
                    <a:lnTo>
                      <a:pt x="4159" y="200906"/>
                    </a:lnTo>
                    <a:lnTo>
                      <a:pt x="0" y="252233"/>
                    </a:lnTo>
                    <a:lnTo>
                      <a:pt x="3124" y="296015"/>
                    </a:lnTo>
                    <a:lnTo>
                      <a:pt x="12470" y="336820"/>
                    </a:lnTo>
                    <a:lnTo>
                      <a:pt x="27997" y="374067"/>
                    </a:lnTo>
                    <a:lnTo>
                      <a:pt x="49665" y="407177"/>
                    </a:lnTo>
                    <a:lnTo>
                      <a:pt x="77432" y="435568"/>
                    </a:lnTo>
                    <a:lnTo>
                      <a:pt x="111258" y="458660"/>
                    </a:lnTo>
                    <a:lnTo>
                      <a:pt x="151102" y="475874"/>
                    </a:lnTo>
                    <a:lnTo>
                      <a:pt x="196924" y="486627"/>
                    </a:lnTo>
                    <a:lnTo>
                      <a:pt x="248683" y="490341"/>
                    </a:lnTo>
                    <a:lnTo>
                      <a:pt x="289323" y="488424"/>
                    </a:lnTo>
                    <a:lnTo>
                      <a:pt x="323888" y="483469"/>
                    </a:lnTo>
                    <a:lnTo>
                      <a:pt x="351317" y="476664"/>
                    </a:lnTo>
                    <a:lnTo>
                      <a:pt x="370554" y="469200"/>
                    </a:lnTo>
                    <a:lnTo>
                      <a:pt x="354355" y="385380"/>
                    </a:lnTo>
                    <a:lnTo>
                      <a:pt x="336022" y="391357"/>
                    </a:lnTo>
                    <a:lnTo>
                      <a:pt x="313851" y="396278"/>
                    </a:lnTo>
                    <a:lnTo>
                      <a:pt x="289564" y="399616"/>
                    </a:lnTo>
                    <a:lnTo>
                      <a:pt x="264881" y="400846"/>
                    </a:lnTo>
                    <a:lnTo>
                      <a:pt x="212272" y="393858"/>
                    </a:lnTo>
                    <a:lnTo>
                      <a:pt x="169943" y="373685"/>
                    </a:lnTo>
                    <a:lnTo>
                      <a:pt x="138704" y="341508"/>
                    </a:lnTo>
                    <a:lnTo>
                      <a:pt x="119366" y="298511"/>
                    </a:lnTo>
                    <a:lnTo>
                      <a:pt x="112740" y="245877"/>
                    </a:lnTo>
                    <a:lnTo>
                      <a:pt x="120306" y="188964"/>
                    </a:lnTo>
                    <a:lnTo>
                      <a:pt x="141498" y="144930"/>
                    </a:lnTo>
                    <a:lnTo>
                      <a:pt x="174052" y="113642"/>
                    </a:lnTo>
                    <a:lnTo>
                      <a:pt x="215707" y="94967"/>
                    </a:lnTo>
                    <a:lnTo>
                      <a:pt x="264201" y="88772"/>
                    </a:lnTo>
                    <a:lnTo>
                      <a:pt x="291260" y="90238"/>
                    </a:lnTo>
                    <a:lnTo>
                      <a:pt x="315349" y="94150"/>
                    </a:lnTo>
                    <a:lnTo>
                      <a:pt x="336402" y="99775"/>
                    </a:lnTo>
                    <a:lnTo>
                      <a:pt x="354355" y="106384"/>
                    </a:lnTo>
                    <a:lnTo>
                      <a:pt x="376208" y="21161"/>
                    </a:lnTo>
                    <a:lnTo>
                      <a:pt x="357739" y="13689"/>
                    </a:lnTo>
                    <a:lnTo>
                      <a:pt x="331471" y="6878"/>
                    </a:lnTo>
                    <a:lnTo>
                      <a:pt x="298332" y="1917"/>
                    </a:lnTo>
                    <a:lnTo>
                      <a:pt x="2592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6">
                <a:extLst>
                  <a:ext uri="{FF2B5EF4-FFF2-40B4-BE49-F238E27FC236}">
                    <a16:creationId xmlns:a16="http://schemas.microsoft.com/office/drawing/2014/main" id="{C9735AE4-9BC0-BA7F-18A3-3B4538726A97}"/>
                  </a:ext>
                </a:extLst>
              </p:cNvPr>
              <p:cNvPicPr/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39823" y="10234089"/>
                <a:ext cx="111954" cy="111944"/>
              </a:xfrm>
              <a:prstGeom prst="rect">
                <a:avLst/>
              </a:prstGeom>
            </p:spPr>
          </p:pic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C97BCC7D-6F08-8B7A-0AE6-494B19B085FA}"/>
              </a:ext>
            </a:extLst>
          </p:cNvPr>
          <p:cNvSpPr/>
          <p:nvPr userDrawn="1"/>
        </p:nvSpPr>
        <p:spPr>
          <a:xfrm>
            <a:off x="0" y="0"/>
            <a:ext cx="445970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89D0323-C2ED-C0E8-73FE-BEAB8CFEAEB8}"/>
              </a:ext>
            </a:extLst>
          </p:cNvPr>
          <p:cNvSpPr/>
          <p:nvPr userDrawn="1"/>
        </p:nvSpPr>
        <p:spPr>
          <a:xfrm>
            <a:off x="1006116" y="900877"/>
            <a:ext cx="3748474" cy="5056245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3A500616-0E5D-9D67-2AD4-83DFD6FEB7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 flipV="1">
            <a:off x="10929134" y="3487483"/>
            <a:ext cx="2392160" cy="133572"/>
          </a:xfrm>
          <a:prstGeom prst="rect">
            <a:avLst/>
          </a:prstGeom>
        </p:spPr>
      </p:pic>
      <p:sp>
        <p:nvSpPr>
          <p:cNvPr id="15" name="Marcador de título 1">
            <a:extLst>
              <a:ext uri="{FF2B5EF4-FFF2-40B4-BE49-F238E27FC236}">
                <a16:creationId xmlns:a16="http://schemas.microsoft.com/office/drawing/2014/main" id="{F57429FB-BAB3-46DE-9370-D3C110C65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7466" y="2219158"/>
            <a:ext cx="2805775" cy="1627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Haz clic para modificar título</a:t>
            </a:r>
            <a:endParaRPr lang="es-CL" dirty="0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F8D0BB2-7009-A53E-830B-0224847CA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77466" y="4008906"/>
            <a:ext cx="2805775" cy="746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dirty="0"/>
              <a:t>Haz clic para modificar bajada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7D93D9-23D8-CC67-6EBC-7CC07C463F4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-1175154" y="3390900"/>
            <a:ext cx="3437977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6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DBF54666-A2EC-90FE-7052-73357A52AE9A}"/>
              </a:ext>
            </a:extLst>
          </p:cNvPr>
          <p:cNvGrpSpPr/>
          <p:nvPr userDrawn="1"/>
        </p:nvGrpSpPr>
        <p:grpSpPr>
          <a:xfrm>
            <a:off x="10559057" y="6273209"/>
            <a:ext cx="1405082" cy="320986"/>
            <a:chOff x="8941676" y="5879067"/>
            <a:chExt cx="2618425" cy="598170"/>
          </a:xfrm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371A0572-EF4B-CA79-4539-AA0A2E4CD964}"/>
                </a:ext>
              </a:extLst>
            </p:cNvPr>
            <p:cNvSpPr/>
            <p:nvPr userDrawn="1"/>
          </p:nvSpPr>
          <p:spPr>
            <a:xfrm>
              <a:off x="8941676" y="5949980"/>
              <a:ext cx="1618615" cy="525145"/>
            </a:xfrm>
            <a:custGeom>
              <a:avLst/>
              <a:gdLst/>
              <a:ahLst/>
              <a:cxnLst/>
              <a:rect l="l" t="t" r="r" b="b"/>
              <a:pathLst>
                <a:path w="1618615" h="525145">
                  <a:moveTo>
                    <a:pt x="453097" y="247865"/>
                  </a:moveTo>
                  <a:lnTo>
                    <a:pt x="449186" y="196367"/>
                  </a:lnTo>
                  <a:lnTo>
                    <a:pt x="437921" y="151307"/>
                  </a:lnTo>
                  <a:lnTo>
                    <a:pt x="419925" y="112522"/>
                  </a:lnTo>
                  <a:lnTo>
                    <a:pt x="395884" y="79870"/>
                  </a:lnTo>
                  <a:lnTo>
                    <a:pt x="366445" y="53213"/>
                  </a:lnTo>
                  <a:lnTo>
                    <a:pt x="330708" y="31546"/>
                  </a:lnTo>
                  <a:lnTo>
                    <a:pt x="330708" y="251650"/>
                  </a:lnTo>
                  <a:lnTo>
                    <a:pt x="325094" y="307492"/>
                  </a:lnTo>
                  <a:lnTo>
                    <a:pt x="308851" y="352729"/>
                  </a:lnTo>
                  <a:lnTo>
                    <a:pt x="282892" y="387540"/>
                  </a:lnTo>
                  <a:lnTo>
                    <a:pt x="248132" y="412089"/>
                  </a:lnTo>
                  <a:lnTo>
                    <a:pt x="205486" y="426542"/>
                  </a:lnTo>
                  <a:lnTo>
                    <a:pt x="155841" y="431076"/>
                  </a:lnTo>
                  <a:lnTo>
                    <a:pt x="145161" y="431038"/>
                  </a:lnTo>
                  <a:lnTo>
                    <a:pt x="134264" y="430784"/>
                  </a:lnTo>
                  <a:lnTo>
                    <a:pt x="124079" y="430098"/>
                  </a:lnTo>
                  <a:lnTo>
                    <a:pt x="115519" y="428764"/>
                  </a:lnTo>
                  <a:lnTo>
                    <a:pt x="115519" y="93497"/>
                  </a:lnTo>
                  <a:lnTo>
                    <a:pt x="124383" y="91821"/>
                  </a:lnTo>
                  <a:lnTo>
                    <a:pt x="136080" y="90347"/>
                  </a:lnTo>
                  <a:lnTo>
                    <a:pt x="150622" y="89319"/>
                  </a:lnTo>
                  <a:lnTo>
                    <a:pt x="168008" y="88925"/>
                  </a:lnTo>
                  <a:lnTo>
                    <a:pt x="214909" y="93319"/>
                  </a:lnTo>
                  <a:lnTo>
                    <a:pt x="254800" y="106616"/>
                  </a:lnTo>
                  <a:lnTo>
                    <a:pt x="286994" y="128943"/>
                  </a:lnTo>
                  <a:lnTo>
                    <a:pt x="310832" y="160464"/>
                  </a:lnTo>
                  <a:lnTo>
                    <a:pt x="325628" y="201320"/>
                  </a:lnTo>
                  <a:lnTo>
                    <a:pt x="330708" y="251650"/>
                  </a:lnTo>
                  <a:lnTo>
                    <a:pt x="330708" y="31546"/>
                  </a:lnTo>
                  <a:lnTo>
                    <a:pt x="326796" y="29171"/>
                  </a:lnTo>
                  <a:lnTo>
                    <a:pt x="279666" y="12636"/>
                  </a:lnTo>
                  <a:lnTo>
                    <a:pt x="223278" y="3073"/>
                  </a:lnTo>
                  <a:lnTo>
                    <a:pt x="155841" y="0"/>
                  </a:lnTo>
                  <a:lnTo>
                    <a:pt x="113093" y="711"/>
                  </a:lnTo>
                  <a:lnTo>
                    <a:pt x="72212" y="2857"/>
                  </a:lnTo>
                  <a:lnTo>
                    <a:pt x="34175" y="6413"/>
                  </a:lnTo>
                  <a:lnTo>
                    <a:pt x="0" y="11417"/>
                  </a:lnTo>
                  <a:lnTo>
                    <a:pt x="0" y="513930"/>
                  </a:lnTo>
                  <a:lnTo>
                    <a:pt x="23964" y="516724"/>
                  </a:lnTo>
                  <a:lnTo>
                    <a:pt x="53784" y="519150"/>
                  </a:lnTo>
                  <a:lnTo>
                    <a:pt x="89585" y="520877"/>
                  </a:lnTo>
                  <a:lnTo>
                    <a:pt x="131495" y="521525"/>
                  </a:lnTo>
                  <a:lnTo>
                    <a:pt x="189534" y="518960"/>
                  </a:lnTo>
                  <a:lnTo>
                    <a:pt x="242811" y="511162"/>
                  </a:lnTo>
                  <a:lnTo>
                    <a:pt x="290804" y="498043"/>
                  </a:lnTo>
                  <a:lnTo>
                    <a:pt x="332955" y="479501"/>
                  </a:lnTo>
                  <a:lnTo>
                    <a:pt x="368719" y="455409"/>
                  </a:lnTo>
                  <a:lnTo>
                    <a:pt x="396163" y="427177"/>
                  </a:lnTo>
                  <a:lnTo>
                    <a:pt x="419430" y="392518"/>
                  </a:lnTo>
                  <a:lnTo>
                    <a:pt x="437400" y="351231"/>
                  </a:lnTo>
                  <a:lnTo>
                    <a:pt x="448983" y="303085"/>
                  </a:lnTo>
                  <a:lnTo>
                    <a:pt x="453097" y="247865"/>
                  </a:lnTo>
                  <a:close/>
                </a:path>
                <a:path w="1618615" h="525145">
                  <a:moveTo>
                    <a:pt x="849947" y="516191"/>
                  </a:moveTo>
                  <a:lnTo>
                    <a:pt x="848817" y="491236"/>
                  </a:lnTo>
                  <a:lnTo>
                    <a:pt x="847839" y="463080"/>
                  </a:lnTo>
                  <a:lnTo>
                    <a:pt x="847140" y="431634"/>
                  </a:lnTo>
                  <a:lnTo>
                    <a:pt x="846874" y="396836"/>
                  </a:lnTo>
                  <a:lnTo>
                    <a:pt x="846874" y="144449"/>
                  </a:lnTo>
                  <a:lnTo>
                    <a:pt x="731316" y="144449"/>
                  </a:lnTo>
                  <a:lnTo>
                    <a:pt x="731316" y="365671"/>
                  </a:lnTo>
                  <a:lnTo>
                    <a:pt x="731037" y="372808"/>
                  </a:lnTo>
                  <a:lnTo>
                    <a:pt x="707301" y="417766"/>
                  </a:lnTo>
                  <a:lnTo>
                    <a:pt x="668985" y="431076"/>
                  </a:lnTo>
                  <a:lnTo>
                    <a:pt x="642531" y="425119"/>
                  </a:lnTo>
                  <a:lnTo>
                    <a:pt x="624332" y="407974"/>
                  </a:lnTo>
                  <a:lnTo>
                    <a:pt x="613841" y="380707"/>
                  </a:lnTo>
                  <a:lnTo>
                    <a:pt x="610463" y="344398"/>
                  </a:lnTo>
                  <a:lnTo>
                    <a:pt x="610463" y="144449"/>
                  </a:lnTo>
                  <a:lnTo>
                    <a:pt x="494906" y="144449"/>
                  </a:lnTo>
                  <a:lnTo>
                    <a:pt x="494906" y="362623"/>
                  </a:lnTo>
                  <a:lnTo>
                    <a:pt x="501205" y="423557"/>
                  </a:lnTo>
                  <a:lnTo>
                    <a:pt x="519036" y="469226"/>
                  </a:lnTo>
                  <a:lnTo>
                    <a:pt x="546785" y="500634"/>
                  </a:lnTo>
                  <a:lnTo>
                    <a:pt x="582866" y="518756"/>
                  </a:lnTo>
                  <a:lnTo>
                    <a:pt x="625652" y="524573"/>
                  </a:lnTo>
                  <a:lnTo>
                    <a:pt x="670026" y="518274"/>
                  </a:lnTo>
                  <a:lnTo>
                    <a:pt x="703491" y="502716"/>
                  </a:lnTo>
                  <a:lnTo>
                    <a:pt x="727113" y="482879"/>
                  </a:lnTo>
                  <a:lnTo>
                    <a:pt x="741972" y="463753"/>
                  </a:lnTo>
                  <a:lnTo>
                    <a:pt x="744245" y="463753"/>
                  </a:lnTo>
                  <a:lnTo>
                    <a:pt x="749592" y="516191"/>
                  </a:lnTo>
                  <a:lnTo>
                    <a:pt x="849947" y="516191"/>
                  </a:lnTo>
                  <a:close/>
                </a:path>
                <a:path w="1618615" h="525145">
                  <a:moveTo>
                    <a:pt x="1277759" y="326885"/>
                  </a:moveTo>
                  <a:lnTo>
                    <a:pt x="1273225" y="280898"/>
                  </a:lnTo>
                  <a:lnTo>
                    <a:pt x="1260055" y="239864"/>
                  </a:lnTo>
                  <a:lnTo>
                    <a:pt x="1247533" y="218948"/>
                  </a:lnTo>
                  <a:lnTo>
                    <a:pt x="1238923" y="204558"/>
                  </a:lnTo>
                  <a:lnTo>
                    <a:pt x="1210513" y="175742"/>
                  </a:lnTo>
                  <a:lnTo>
                    <a:pt x="1175537" y="154216"/>
                  </a:lnTo>
                  <a:lnTo>
                    <a:pt x="1157643" y="148323"/>
                  </a:lnTo>
                  <a:lnTo>
                    <a:pt x="1157643" y="329958"/>
                  </a:lnTo>
                  <a:lnTo>
                    <a:pt x="1152537" y="375627"/>
                  </a:lnTo>
                  <a:lnTo>
                    <a:pt x="1137881" y="410908"/>
                  </a:lnTo>
                  <a:lnTo>
                    <a:pt x="1114679" y="433641"/>
                  </a:lnTo>
                  <a:lnTo>
                    <a:pt x="1083906" y="441693"/>
                  </a:lnTo>
                  <a:lnTo>
                    <a:pt x="1083157" y="441693"/>
                  </a:lnTo>
                  <a:lnTo>
                    <a:pt x="1050861" y="433222"/>
                  </a:lnTo>
                  <a:lnTo>
                    <a:pt x="1027264" y="409867"/>
                  </a:lnTo>
                  <a:lnTo>
                    <a:pt x="1012799" y="374675"/>
                  </a:lnTo>
                  <a:lnTo>
                    <a:pt x="1007884" y="330708"/>
                  </a:lnTo>
                  <a:lnTo>
                    <a:pt x="1012063" y="289839"/>
                  </a:lnTo>
                  <a:lnTo>
                    <a:pt x="1025372" y="254025"/>
                  </a:lnTo>
                  <a:lnTo>
                    <a:pt x="1048931" y="228612"/>
                  </a:lnTo>
                  <a:lnTo>
                    <a:pt x="1083906" y="218948"/>
                  </a:lnTo>
                  <a:lnTo>
                    <a:pt x="1117574" y="228612"/>
                  </a:lnTo>
                  <a:lnTo>
                    <a:pt x="1140447" y="253936"/>
                  </a:lnTo>
                  <a:lnTo>
                    <a:pt x="1153502" y="289521"/>
                  </a:lnTo>
                  <a:lnTo>
                    <a:pt x="1157643" y="329958"/>
                  </a:lnTo>
                  <a:lnTo>
                    <a:pt x="1157643" y="148323"/>
                  </a:lnTo>
                  <a:lnTo>
                    <a:pt x="1134618" y="140728"/>
                  </a:lnTo>
                  <a:lnTo>
                    <a:pt x="1088466" y="136067"/>
                  </a:lnTo>
                  <a:lnTo>
                    <a:pt x="1039609" y="140665"/>
                  </a:lnTo>
                  <a:lnTo>
                    <a:pt x="996442" y="154089"/>
                  </a:lnTo>
                  <a:lnTo>
                    <a:pt x="959637" y="175755"/>
                  </a:lnTo>
                  <a:lnTo>
                    <a:pt x="929855" y="205041"/>
                  </a:lnTo>
                  <a:lnTo>
                    <a:pt x="907770" y="241401"/>
                  </a:lnTo>
                  <a:lnTo>
                    <a:pt x="894016" y="284226"/>
                  </a:lnTo>
                  <a:lnTo>
                    <a:pt x="889292" y="332955"/>
                  </a:lnTo>
                  <a:lnTo>
                    <a:pt x="894245" y="381393"/>
                  </a:lnTo>
                  <a:lnTo>
                    <a:pt x="908405" y="423481"/>
                  </a:lnTo>
                  <a:lnTo>
                    <a:pt x="930757" y="458812"/>
                  </a:lnTo>
                  <a:lnTo>
                    <a:pt x="960272" y="486994"/>
                  </a:lnTo>
                  <a:lnTo>
                    <a:pt x="995946" y="507606"/>
                  </a:lnTo>
                  <a:lnTo>
                    <a:pt x="1036726" y="520268"/>
                  </a:lnTo>
                  <a:lnTo>
                    <a:pt x="1081608" y="524573"/>
                  </a:lnTo>
                  <a:lnTo>
                    <a:pt x="1082382" y="524573"/>
                  </a:lnTo>
                  <a:lnTo>
                    <a:pt x="1124318" y="520725"/>
                  </a:lnTo>
                  <a:lnTo>
                    <a:pt x="1164336" y="509054"/>
                  </a:lnTo>
                  <a:lnTo>
                    <a:pt x="1200772" y="489381"/>
                  </a:lnTo>
                  <a:lnTo>
                    <a:pt x="1231976" y="461518"/>
                  </a:lnTo>
                  <a:lnTo>
                    <a:pt x="1245285" y="441693"/>
                  </a:lnTo>
                  <a:lnTo>
                    <a:pt x="1256322" y="425259"/>
                  </a:lnTo>
                  <a:lnTo>
                    <a:pt x="1272120" y="380453"/>
                  </a:lnTo>
                  <a:lnTo>
                    <a:pt x="1277759" y="326885"/>
                  </a:lnTo>
                  <a:close/>
                </a:path>
                <a:path w="1618615" h="525145">
                  <a:moveTo>
                    <a:pt x="1618411" y="150533"/>
                  </a:moveTo>
                  <a:lnTo>
                    <a:pt x="1598650" y="144424"/>
                  </a:lnTo>
                  <a:lnTo>
                    <a:pt x="1576603" y="139865"/>
                  </a:lnTo>
                  <a:lnTo>
                    <a:pt x="1553413" y="137033"/>
                  </a:lnTo>
                  <a:lnTo>
                    <a:pt x="1530223" y="136055"/>
                  </a:lnTo>
                  <a:lnTo>
                    <a:pt x="1474876" y="141300"/>
                  </a:lnTo>
                  <a:lnTo>
                    <a:pt x="1427530" y="156235"/>
                  </a:lnTo>
                  <a:lnTo>
                    <a:pt x="1388376" y="179628"/>
                  </a:lnTo>
                  <a:lnTo>
                    <a:pt x="1357591" y="210299"/>
                  </a:lnTo>
                  <a:lnTo>
                    <a:pt x="1335366" y="247015"/>
                  </a:lnTo>
                  <a:lnTo>
                    <a:pt x="1321904" y="288569"/>
                  </a:lnTo>
                  <a:lnTo>
                    <a:pt x="1317371" y="333743"/>
                  </a:lnTo>
                  <a:lnTo>
                    <a:pt x="1321968" y="381190"/>
                  </a:lnTo>
                  <a:lnTo>
                    <a:pt x="1335392" y="422783"/>
                  </a:lnTo>
                  <a:lnTo>
                    <a:pt x="1357045" y="458012"/>
                  </a:lnTo>
                  <a:lnTo>
                    <a:pt x="1386344" y="486346"/>
                  </a:lnTo>
                  <a:lnTo>
                    <a:pt x="1422704" y="507225"/>
                  </a:lnTo>
                  <a:lnTo>
                    <a:pt x="1465541" y="520153"/>
                  </a:lnTo>
                  <a:lnTo>
                    <a:pt x="1514259" y="524573"/>
                  </a:lnTo>
                  <a:lnTo>
                    <a:pt x="1546148" y="523240"/>
                  </a:lnTo>
                  <a:lnTo>
                    <a:pt x="1599057" y="514007"/>
                  </a:lnTo>
                  <a:lnTo>
                    <a:pt x="1603971" y="421932"/>
                  </a:lnTo>
                  <a:lnTo>
                    <a:pt x="1590116" y="427050"/>
                  </a:lnTo>
                  <a:lnTo>
                    <a:pt x="1574609" y="430872"/>
                  </a:lnTo>
                  <a:lnTo>
                    <a:pt x="1557248" y="433273"/>
                  </a:lnTo>
                  <a:lnTo>
                    <a:pt x="1537817" y="434098"/>
                  </a:lnTo>
                  <a:lnTo>
                    <a:pt x="1498168" y="427329"/>
                  </a:lnTo>
                  <a:lnTo>
                    <a:pt x="1465795" y="407301"/>
                  </a:lnTo>
                  <a:lnTo>
                    <a:pt x="1443951" y="374446"/>
                  </a:lnTo>
                  <a:lnTo>
                    <a:pt x="1435938" y="329196"/>
                  </a:lnTo>
                  <a:lnTo>
                    <a:pt x="1442631" y="287261"/>
                  </a:lnTo>
                  <a:lnTo>
                    <a:pt x="1462659" y="254304"/>
                  </a:lnTo>
                  <a:lnTo>
                    <a:pt x="1494218" y="232752"/>
                  </a:lnTo>
                  <a:lnTo>
                    <a:pt x="1535557" y="225031"/>
                  </a:lnTo>
                  <a:lnTo>
                    <a:pt x="1556562" y="225958"/>
                  </a:lnTo>
                  <a:lnTo>
                    <a:pt x="1574152" y="228447"/>
                  </a:lnTo>
                  <a:lnTo>
                    <a:pt x="1588592" y="232092"/>
                  </a:lnTo>
                  <a:lnTo>
                    <a:pt x="1600174" y="236435"/>
                  </a:lnTo>
                  <a:lnTo>
                    <a:pt x="1618411" y="150533"/>
                  </a:lnTo>
                  <a:close/>
                </a:path>
              </a:pathLst>
            </a:custGeom>
            <a:solidFill>
              <a:srgbClr val="FEB6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1BA993DD-B802-B0F6-BB6C-691D8C644DF2}"/>
                </a:ext>
              </a:extLst>
            </p:cNvPr>
            <p:cNvSpPr/>
            <p:nvPr userDrawn="1"/>
          </p:nvSpPr>
          <p:spPr>
            <a:xfrm>
              <a:off x="10672317" y="5994129"/>
              <a:ext cx="388620" cy="482600"/>
            </a:xfrm>
            <a:custGeom>
              <a:avLst/>
              <a:gdLst/>
              <a:ahLst/>
              <a:cxnLst/>
              <a:rect l="l" t="t" r="r" b="b"/>
              <a:pathLst>
                <a:path w="388619" h="482600">
                  <a:moveTo>
                    <a:pt x="388176" y="0"/>
                  </a:moveTo>
                  <a:lnTo>
                    <a:pt x="281090" y="0"/>
                  </a:lnTo>
                  <a:lnTo>
                    <a:pt x="281090" y="273331"/>
                  </a:lnTo>
                  <a:lnTo>
                    <a:pt x="275370" y="327965"/>
                  </a:lnTo>
                  <a:lnTo>
                    <a:pt x="258558" y="366414"/>
                  </a:lnTo>
                  <a:lnTo>
                    <a:pt x="231178" y="389143"/>
                  </a:lnTo>
                  <a:lnTo>
                    <a:pt x="193753" y="396616"/>
                  </a:lnTo>
                  <a:lnTo>
                    <a:pt x="157139" y="388845"/>
                  </a:lnTo>
                  <a:lnTo>
                    <a:pt x="130175" y="365621"/>
                  </a:lnTo>
                  <a:lnTo>
                    <a:pt x="113516" y="327072"/>
                  </a:lnTo>
                  <a:lnTo>
                    <a:pt x="107818" y="273331"/>
                  </a:lnTo>
                  <a:lnTo>
                    <a:pt x="107818" y="0"/>
                  </a:lnTo>
                  <a:lnTo>
                    <a:pt x="0" y="0"/>
                  </a:lnTo>
                  <a:lnTo>
                    <a:pt x="0" y="264892"/>
                  </a:lnTo>
                  <a:lnTo>
                    <a:pt x="4253" y="324651"/>
                  </a:lnTo>
                  <a:lnTo>
                    <a:pt x="16765" y="374300"/>
                  </a:lnTo>
                  <a:lnTo>
                    <a:pt x="37165" y="414172"/>
                  </a:lnTo>
                  <a:lnTo>
                    <a:pt x="65082" y="444602"/>
                  </a:lnTo>
                  <a:lnTo>
                    <a:pt x="100145" y="465925"/>
                  </a:lnTo>
                  <a:lnTo>
                    <a:pt x="141983" y="478473"/>
                  </a:lnTo>
                  <a:lnTo>
                    <a:pt x="190224" y="482582"/>
                  </a:lnTo>
                  <a:lnTo>
                    <a:pt x="240229" y="478290"/>
                  </a:lnTo>
                  <a:lnTo>
                    <a:pt x="283689" y="465335"/>
                  </a:lnTo>
                  <a:lnTo>
                    <a:pt x="320188" y="443592"/>
                  </a:lnTo>
                  <a:lnTo>
                    <a:pt x="349304" y="412939"/>
                  </a:lnTo>
                  <a:lnTo>
                    <a:pt x="370620" y="373254"/>
                  </a:lnTo>
                  <a:lnTo>
                    <a:pt x="383717" y="324414"/>
                  </a:lnTo>
                  <a:lnTo>
                    <a:pt x="388176" y="266295"/>
                  </a:lnTo>
                  <a:lnTo>
                    <a:pt x="388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1" name="object 4">
              <a:extLst>
                <a:ext uri="{FF2B5EF4-FFF2-40B4-BE49-F238E27FC236}">
                  <a16:creationId xmlns:a16="http://schemas.microsoft.com/office/drawing/2014/main" id="{C3421982-2587-852B-E105-195C0E7D9D9F}"/>
                </a:ext>
              </a:extLst>
            </p:cNvPr>
            <p:cNvGrpSpPr/>
            <p:nvPr userDrawn="1"/>
          </p:nvGrpSpPr>
          <p:grpSpPr>
            <a:xfrm>
              <a:off x="11114331" y="5879067"/>
              <a:ext cx="445770" cy="598170"/>
              <a:chOff x="18406074" y="10234089"/>
              <a:chExt cx="445770" cy="598170"/>
            </a:xfrm>
          </p:grpSpPr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7422255E-C44F-6988-4785-AAC71FA19F3B}"/>
                  </a:ext>
                </a:extLst>
              </p:cNvPr>
              <p:cNvSpPr/>
              <p:nvPr/>
            </p:nvSpPr>
            <p:spPr>
              <a:xfrm>
                <a:off x="18406074" y="10341395"/>
                <a:ext cx="376555" cy="49085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490854">
                    <a:moveTo>
                      <a:pt x="259248" y="0"/>
                    </a:moveTo>
                    <a:lnTo>
                      <a:pt x="212510" y="3315"/>
                    </a:lnTo>
                    <a:lnTo>
                      <a:pt x="168577" y="13160"/>
                    </a:lnTo>
                    <a:lnTo>
                      <a:pt x="128168" y="29385"/>
                    </a:lnTo>
                    <a:lnTo>
                      <a:pt x="92002" y="51838"/>
                    </a:lnTo>
                    <a:lnTo>
                      <a:pt x="60799" y="80367"/>
                    </a:lnTo>
                    <a:lnTo>
                      <a:pt x="35278" y="114822"/>
                    </a:lnTo>
                    <a:lnTo>
                      <a:pt x="16158" y="155053"/>
                    </a:lnTo>
                    <a:lnTo>
                      <a:pt x="4159" y="200906"/>
                    </a:lnTo>
                    <a:lnTo>
                      <a:pt x="0" y="252233"/>
                    </a:lnTo>
                    <a:lnTo>
                      <a:pt x="3124" y="296015"/>
                    </a:lnTo>
                    <a:lnTo>
                      <a:pt x="12470" y="336820"/>
                    </a:lnTo>
                    <a:lnTo>
                      <a:pt x="27997" y="374067"/>
                    </a:lnTo>
                    <a:lnTo>
                      <a:pt x="49665" y="407177"/>
                    </a:lnTo>
                    <a:lnTo>
                      <a:pt x="77432" y="435568"/>
                    </a:lnTo>
                    <a:lnTo>
                      <a:pt x="111258" y="458660"/>
                    </a:lnTo>
                    <a:lnTo>
                      <a:pt x="151102" y="475874"/>
                    </a:lnTo>
                    <a:lnTo>
                      <a:pt x="196924" y="486627"/>
                    </a:lnTo>
                    <a:lnTo>
                      <a:pt x="248683" y="490341"/>
                    </a:lnTo>
                    <a:lnTo>
                      <a:pt x="289323" y="488424"/>
                    </a:lnTo>
                    <a:lnTo>
                      <a:pt x="323888" y="483469"/>
                    </a:lnTo>
                    <a:lnTo>
                      <a:pt x="351317" y="476664"/>
                    </a:lnTo>
                    <a:lnTo>
                      <a:pt x="370554" y="469200"/>
                    </a:lnTo>
                    <a:lnTo>
                      <a:pt x="354355" y="385380"/>
                    </a:lnTo>
                    <a:lnTo>
                      <a:pt x="336022" y="391357"/>
                    </a:lnTo>
                    <a:lnTo>
                      <a:pt x="313851" y="396278"/>
                    </a:lnTo>
                    <a:lnTo>
                      <a:pt x="289564" y="399616"/>
                    </a:lnTo>
                    <a:lnTo>
                      <a:pt x="264881" y="400846"/>
                    </a:lnTo>
                    <a:lnTo>
                      <a:pt x="212272" y="393858"/>
                    </a:lnTo>
                    <a:lnTo>
                      <a:pt x="169943" y="373685"/>
                    </a:lnTo>
                    <a:lnTo>
                      <a:pt x="138704" y="341508"/>
                    </a:lnTo>
                    <a:lnTo>
                      <a:pt x="119366" y="298511"/>
                    </a:lnTo>
                    <a:lnTo>
                      <a:pt x="112740" y="245877"/>
                    </a:lnTo>
                    <a:lnTo>
                      <a:pt x="120306" y="188964"/>
                    </a:lnTo>
                    <a:lnTo>
                      <a:pt x="141498" y="144930"/>
                    </a:lnTo>
                    <a:lnTo>
                      <a:pt x="174052" y="113642"/>
                    </a:lnTo>
                    <a:lnTo>
                      <a:pt x="215707" y="94967"/>
                    </a:lnTo>
                    <a:lnTo>
                      <a:pt x="264201" y="88772"/>
                    </a:lnTo>
                    <a:lnTo>
                      <a:pt x="291260" y="90238"/>
                    </a:lnTo>
                    <a:lnTo>
                      <a:pt x="315349" y="94150"/>
                    </a:lnTo>
                    <a:lnTo>
                      <a:pt x="336402" y="99775"/>
                    </a:lnTo>
                    <a:lnTo>
                      <a:pt x="354355" y="106384"/>
                    </a:lnTo>
                    <a:lnTo>
                      <a:pt x="376208" y="21161"/>
                    </a:lnTo>
                    <a:lnTo>
                      <a:pt x="357739" y="13689"/>
                    </a:lnTo>
                    <a:lnTo>
                      <a:pt x="331471" y="6878"/>
                    </a:lnTo>
                    <a:lnTo>
                      <a:pt x="298332" y="1917"/>
                    </a:lnTo>
                    <a:lnTo>
                      <a:pt x="2592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3" name="object 6">
                <a:extLst>
                  <a:ext uri="{FF2B5EF4-FFF2-40B4-BE49-F238E27FC236}">
                    <a16:creationId xmlns:a16="http://schemas.microsoft.com/office/drawing/2014/main" id="{C9735AE4-9BC0-BA7F-18A3-3B4538726A97}"/>
                  </a:ext>
                </a:extLst>
              </p:cNvPr>
              <p:cNvPicPr/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739823" y="10234089"/>
                <a:ext cx="111954" cy="111944"/>
              </a:xfrm>
              <a:prstGeom prst="rect">
                <a:avLst/>
              </a:prstGeom>
            </p:spPr>
          </p:pic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C97BCC7D-6F08-8B7A-0AE6-494B19B085FA}"/>
              </a:ext>
            </a:extLst>
          </p:cNvPr>
          <p:cNvSpPr/>
          <p:nvPr userDrawn="1"/>
        </p:nvSpPr>
        <p:spPr>
          <a:xfrm>
            <a:off x="0" y="1"/>
            <a:ext cx="115503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FD1A2D-962B-1B2F-8EFE-116133732487}"/>
              </a:ext>
            </a:extLst>
          </p:cNvPr>
          <p:cNvSpPr/>
          <p:nvPr userDrawn="1"/>
        </p:nvSpPr>
        <p:spPr>
          <a:xfrm>
            <a:off x="485631" y="405838"/>
            <a:ext cx="155636" cy="15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351"/>
          </a:p>
        </p:txBody>
      </p:sp>
      <p:sp>
        <p:nvSpPr>
          <p:cNvPr id="7" name="Marcador de texto 26">
            <a:extLst>
              <a:ext uri="{FF2B5EF4-FFF2-40B4-BE49-F238E27FC236}">
                <a16:creationId xmlns:a16="http://schemas.microsoft.com/office/drawing/2014/main" id="{FC12E6C9-B6C7-FBEC-A203-87F5181A30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0853" y="405838"/>
            <a:ext cx="4916775" cy="469685"/>
          </a:xfrm>
        </p:spPr>
        <p:txBody>
          <a:bodyPr>
            <a:noAutofit/>
          </a:bodyPr>
          <a:lstStyle>
            <a:lvl1pPr marL="0" indent="0" algn="r">
              <a:buNone/>
              <a:defRPr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MODIFICAR TITULO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1CE8A453-8074-39A1-48E5-2C3C6BECAB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10853" y="976146"/>
            <a:ext cx="4930746" cy="28180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Haz clic para modificar o eliminar bajada</a:t>
            </a:r>
          </a:p>
          <a:p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0D8A9F2-7C34-CC0C-4A65-766C6591434E}"/>
              </a:ext>
            </a:extLst>
          </p:cNvPr>
          <p:cNvSpPr/>
          <p:nvPr userDrawn="1"/>
        </p:nvSpPr>
        <p:spPr>
          <a:xfrm>
            <a:off x="11551912" y="483656"/>
            <a:ext cx="271438" cy="271438"/>
          </a:xfrm>
          <a:prstGeom prst="rect">
            <a:avLst/>
          </a:prstGeom>
          <a:solidFill>
            <a:srgbClr val="FFB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DD1CE7-4B02-2F89-1DA7-E3E7E927CB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1146813" y="4705402"/>
            <a:ext cx="3437977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PA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5D537A3-771A-B373-471B-2113C671CFB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5C6FB1-5C04-7C61-88A5-385A9518A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97179" y="2291644"/>
            <a:ext cx="3997641" cy="1296903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44D724EB-DEB1-94EF-D5CC-24BB11E8CB6E}"/>
              </a:ext>
            </a:extLst>
          </p:cNvPr>
          <p:cNvGrpSpPr/>
          <p:nvPr userDrawn="1"/>
        </p:nvGrpSpPr>
        <p:grpSpPr>
          <a:xfrm>
            <a:off x="2397704" y="5371765"/>
            <a:ext cx="7396592" cy="711200"/>
            <a:chOff x="2569595" y="5371765"/>
            <a:chExt cx="7396592" cy="7112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D59DCBE2-B2A0-6B22-7873-77E87B47F1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569595" y="5505450"/>
              <a:ext cx="1331493" cy="443831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AFEA2DD-677A-2B96-73CB-DB7EC284D3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352787" y="5371765"/>
              <a:ext cx="5613400" cy="71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39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8C4651-2B5D-EA62-AC04-17BFDE1E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/>
              <a:t>Haz clic para modificar el estilo de título del patrón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94B6F9-D351-5B1B-2766-68737957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 dirty="0"/>
              <a:t>Haga clic para modificar los estilos de texto del patrón</a:t>
            </a:r>
          </a:p>
          <a:p>
            <a:pPr lvl="1"/>
            <a:r>
              <a:rPr lang="es-MX" dirty="0"/>
              <a:t>Segundo nivel</a:t>
            </a:r>
          </a:p>
          <a:p>
            <a:pPr lvl="2"/>
            <a:r>
              <a:rPr lang="es-MX" dirty="0"/>
              <a:t>Tercer nivel</a:t>
            </a:r>
          </a:p>
          <a:p>
            <a:pPr lvl="3"/>
            <a:r>
              <a:rPr lang="es-MX" dirty="0"/>
              <a:t>Cuarto nivel</a:t>
            </a:r>
          </a:p>
          <a:p>
            <a:pPr lvl="4"/>
            <a:r>
              <a:rPr lang="es-MX" dirty="0"/>
              <a:t>Quinto nivel</a:t>
            </a:r>
            <a:endParaRPr lang="es-C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60EAB-2F87-323A-DB12-7A3211AAE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04031C-1D81-E945-A028-78780D1B7DE5}" type="datetimeFigureOut">
              <a:rPr lang="es-CL" smtClean="0"/>
              <a:t>20-11-2025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1700A7-BE34-6E4B-B14E-9AFE52C9C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9A16B8-55E4-4139-4DE1-4DF901B44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BEC0DC-B55F-A543-ADED-336BFEE3FCE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302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5" r:id="rId4"/>
    <p:sldLayoutId id="2147483657" r:id="rId5"/>
    <p:sldLayoutId id="2147483650" r:id="rId6"/>
    <p:sldLayoutId id="2147483651" r:id="rId7"/>
    <p:sldLayoutId id="2147483653" r:id="rId8"/>
    <p:sldLayoutId id="2147483652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mfeduca.cl/educa/621/w3-propertyvalue-1162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D8063C-DCB3-F714-7A3B-5F27125679D0}"/>
              </a:ext>
            </a:extLst>
          </p:cNvPr>
          <p:cNvSpPr txBox="1"/>
          <p:nvPr/>
        </p:nvSpPr>
        <p:spPr>
          <a:xfrm>
            <a:off x="5134033" y="2451224"/>
            <a:ext cx="613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Ñamori Food</a:t>
            </a:r>
            <a:endParaRPr lang="es-C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6125E14-2C2A-1E63-2317-DDBE19F09021}"/>
              </a:ext>
            </a:extLst>
          </p:cNvPr>
          <p:cNvSpPr txBox="1"/>
          <p:nvPr/>
        </p:nvSpPr>
        <p:spPr>
          <a:xfrm>
            <a:off x="1641002" y="1283855"/>
            <a:ext cx="26436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</a:t>
            </a:r>
            <a:b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L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59D279-1B7E-0408-8EB5-5E17F7320EA4}"/>
              </a:ext>
            </a:extLst>
          </p:cNvPr>
          <p:cNvSpPr txBox="1"/>
          <p:nvPr/>
        </p:nvSpPr>
        <p:spPr>
          <a:xfrm>
            <a:off x="7215646" y="4807351"/>
            <a:ext cx="210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Noviembre 2025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392717-6B92-2015-3777-4CE5D986D35D}"/>
              </a:ext>
            </a:extLst>
          </p:cNvPr>
          <p:cNvSpPr txBox="1"/>
          <p:nvPr/>
        </p:nvSpPr>
        <p:spPr>
          <a:xfrm>
            <a:off x="1569283" y="3630031"/>
            <a:ext cx="264365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Docente: 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Patricio Soto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Integrantes: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Jonathan Cruells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Diego Rosales</a:t>
            </a:r>
            <a:b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Felipe Gálvez</a:t>
            </a:r>
            <a:br>
              <a:rPr lang="es-E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CL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403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12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B46C-15AC-A721-38F6-87CBF367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1118AD-D0FA-3C6D-6456-10AAB8841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0851" y="669011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Problemática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8C32C2-E21E-A643-C0A6-F402F6A0B3CA}"/>
              </a:ext>
            </a:extLst>
          </p:cNvPr>
          <p:cNvSpPr txBox="1"/>
          <p:nvPr/>
        </p:nvSpPr>
        <p:spPr>
          <a:xfrm>
            <a:off x="958644" y="2005780"/>
            <a:ext cx="107663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ym typeface="Wingdings" panose="05000000000000000000" pitchFamily="2" charset="2"/>
              </a:rPr>
              <a:t> </a:t>
            </a:r>
            <a:r>
              <a:rPr lang="es-ES" sz="2000" dirty="0"/>
              <a:t>Muchas personas tienen problemas para cocinar, o manejar implementos en la cocina, sin contar que los “recetarios”, prácticamente nadie los usa ya que estamos en una era digital, y lo mucho que se suele ensuciar al cocinar y esto puede dañar nuestro móvil, sin contar que personas con alergias se les hace difícil encontrar una receta que, con el pensamiento, “para darme un gustito”.</a:t>
            </a:r>
            <a:endParaRPr lang="es-CL" sz="2000" dirty="0"/>
          </a:p>
        </p:txBody>
      </p:sp>
      <p:pic>
        <p:nvPicPr>
          <p:cNvPr id="1026" name="Picture 2" descr="Libro De Recetas Caseras De Plantilla De Página De Libro De Cocina  Ilustraciones svg, vectoriales, clip art vectorizado libre de derechos.  Image 220590018">
            <a:extLst>
              <a:ext uri="{FF2B5EF4-FFF2-40B4-BE49-F238E27FC236}">
                <a16:creationId xmlns:a16="http://schemas.microsoft.com/office/drawing/2014/main" id="{023C208F-B9FE-5762-BDCB-280570C9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11" y="3706906"/>
            <a:ext cx="2205878" cy="220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527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9B9AF8E-3B84-0932-2830-8A08A11926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51263" y="447804"/>
            <a:ext cx="7276194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Solución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88FF8C-151F-047B-EF49-56D3840DD6FD}"/>
              </a:ext>
            </a:extLst>
          </p:cNvPr>
          <p:cNvSpPr txBox="1"/>
          <p:nvPr/>
        </p:nvSpPr>
        <p:spPr>
          <a:xfrm>
            <a:off x="914399" y="1283110"/>
            <a:ext cx="10766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/>
              <a:t>Ñamori Food, viene a arreglar o combatir dicha problemática, ya que esta aplicación móvil, tiene como finalidad que el usuario pueda crear recetas teniendo en cuenta sus alergias, su falta de tiempo para cocinar, o sus recursos, todo esto por medio de inteligencia artificial, donde contamos con 2 </a:t>
            </a:r>
            <a:r>
              <a:rPr lang="es-ES" sz="2000" dirty="0" err="1"/>
              <a:t>bots</a:t>
            </a:r>
            <a:r>
              <a:rPr lang="es-ES" sz="2000" dirty="0"/>
              <a:t>, el primero un chatbot para buscar recetas a nivel global, y un segundo </a:t>
            </a:r>
            <a:r>
              <a:rPr lang="es-ES" sz="2000" dirty="0" err="1"/>
              <a:t>bot</a:t>
            </a:r>
            <a:r>
              <a:rPr lang="es-ES" sz="2000" dirty="0"/>
              <a:t> que recibe comandos por voz para la preparación de la receta, sin contar que el buscador puede exportar una receta al recetario local del usuario</a:t>
            </a:r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2811F270-E096-7BCD-4CBB-0959E758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87" y="3429000"/>
            <a:ext cx="2276730" cy="22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A8078-E5C3-AD5C-443F-D772321D4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D9B6854-D5FB-D2E1-BE36-C2B02144CE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Módulos principales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F9C1FE-0EE2-C138-DBC3-26AB7D86B877}"/>
              </a:ext>
            </a:extLst>
          </p:cNvPr>
          <p:cNvSpPr txBox="1"/>
          <p:nvPr/>
        </p:nvSpPr>
        <p:spPr>
          <a:xfrm>
            <a:off x="382347" y="931961"/>
            <a:ext cx="10766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ym typeface="Wingdings" panose="05000000000000000000" pitchFamily="2" charset="2"/>
              </a:rPr>
              <a:t> Estos son los módulos principales de la aplicación y se definirán brevemente.</a:t>
            </a:r>
            <a:endParaRPr lang="es-CL" sz="2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8FB510-5964-CC6B-4591-1D79CB25EACD}"/>
              </a:ext>
            </a:extLst>
          </p:cNvPr>
          <p:cNvSpPr txBox="1"/>
          <p:nvPr/>
        </p:nvSpPr>
        <p:spPr>
          <a:xfrm>
            <a:off x="712837" y="1479279"/>
            <a:ext cx="107663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Filtrado de alergias: </a:t>
            </a:r>
            <a:r>
              <a:rPr lang="es-ES" dirty="0">
                <a:sym typeface="Wingdings" panose="05000000000000000000" pitchFamily="2" charset="2"/>
              </a:rPr>
              <a:t>Apartado donde el usuario puede agregar o quitar alergias que padezca.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</a:t>
            </a:r>
            <a:r>
              <a:rPr lang="es-ES" dirty="0" err="1">
                <a:highlight>
                  <a:srgbClr val="FFFF00"/>
                </a:highlight>
                <a:sym typeface="Wingdings" panose="05000000000000000000" pitchFamily="2" charset="2"/>
              </a:rPr>
              <a:t>Tips</a:t>
            </a: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 y consejos: </a:t>
            </a:r>
            <a:r>
              <a:rPr lang="es-ES" dirty="0">
                <a:sym typeface="Wingdings" panose="05000000000000000000" pitchFamily="2" charset="2"/>
              </a:rPr>
              <a:t>Función para que el usuario consulte consejos o </a:t>
            </a:r>
            <a:r>
              <a:rPr lang="es-ES" dirty="0" err="1">
                <a:sym typeface="Wingdings" panose="05000000000000000000" pitchFamily="2" charset="2"/>
              </a:rPr>
              <a:t>tips</a:t>
            </a:r>
            <a:r>
              <a:rPr lang="es-ES" dirty="0">
                <a:sym typeface="Wingdings" panose="05000000000000000000" pitchFamily="2" charset="2"/>
              </a:rPr>
              <a:t> de manera aleatoria.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Manos libres: </a:t>
            </a:r>
            <a:r>
              <a:rPr lang="es-ES" dirty="0">
                <a:sym typeface="Wingdings" panose="05000000000000000000" pitchFamily="2" charset="2"/>
              </a:rPr>
              <a:t>Bot que recibe comandos de voz en la sección de recetas.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Compras inteligentes: </a:t>
            </a:r>
            <a:r>
              <a:rPr lang="es-ES" dirty="0">
                <a:sym typeface="Wingdings" panose="05000000000000000000" pitchFamily="2" charset="2"/>
              </a:rPr>
              <a:t>Módulo para crear recetas en base al presupuesto del usuario.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Nutrición personalizada: </a:t>
            </a:r>
            <a:r>
              <a:rPr lang="es-ES" dirty="0">
                <a:sym typeface="Wingdings" panose="05000000000000000000" pitchFamily="2" charset="2"/>
              </a:rPr>
              <a:t>En este módulo el usuario puede ingresar sus datos y ver que necesita comer, carbohidratos, proteínas, grasas, etc.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Exportación de recetas: </a:t>
            </a:r>
            <a:r>
              <a:rPr lang="es-ES" dirty="0">
                <a:sym typeface="Wingdings" panose="05000000000000000000" pitchFamily="2" charset="2"/>
              </a:rPr>
              <a:t>Este módulo trabaja en conjunto con el chatbot, exportando la receta encontrada.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Chatbot inteligente: </a:t>
            </a:r>
            <a:r>
              <a:rPr lang="es-ES" dirty="0">
                <a:sym typeface="Wingdings" panose="05000000000000000000" pitchFamily="2" charset="2"/>
              </a:rPr>
              <a:t>Este módulo funciona como chat de consultas y responde de manera inteligente, no contiene respuestas prescritas.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Perfiles de usuario: </a:t>
            </a:r>
            <a:r>
              <a:rPr lang="es-ES" dirty="0">
                <a:sym typeface="Wingdings" panose="05000000000000000000" pitchFamily="2" charset="2"/>
              </a:rPr>
              <a:t>Apartado de los usuarios personales, donde pueden compartir sus recetas o dejarlas privadas.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Seguimiento a usuarios: </a:t>
            </a:r>
            <a:r>
              <a:rPr lang="es-ES" dirty="0">
                <a:sym typeface="Wingdings" panose="05000000000000000000" pitchFamily="2" charset="2"/>
              </a:rPr>
              <a:t>Función para que los usuarios puedan seguirse entre ellos mismos.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Calificación de recetas: </a:t>
            </a:r>
            <a:r>
              <a:rPr lang="es-ES" dirty="0">
                <a:sym typeface="Wingdings" panose="05000000000000000000" pitchFamily="2" charset="2"/>
              </a:rPr>
              <a:t>Los usuarios pueden calificar recetas de ellos mismos y de otros.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dirty="0">
                <a:highlight>
                  <a:srgbClr val="FFFF00"/>
                </a:highlight>
                <a:sym typeface="Wingdings" panose="05000000000000000000" pitchFamily="2" charset="2"/>
              </a:rPr>
              <a:t>Mod. Gamificación de recompensas: </a:t>
            </a:r>
            <a:r>
              <a:rPr lang="es-ES" dirty="0">
                <a:sym typeface="Wingdings" panose="05000000000000000000" pitchFamily="2" charset="2"/>
              </a:rPr>
              <a:t>Subiendo cierta cantidad de recetas, se le sumaran puntos a su perfil, subiendo de nivel y obteniendo un distintivo.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265912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1B4-E218-456C-91EB-76CB488E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4553911-D5BD-098D-CCA0-256CED9DB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Beneficiarios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0E4B24-D895-24B7-3C49-0A964B00E026}"/>
              </a:ext>
            </a:extLst>
          </p:cNvPr>
          <p:cNvSpPr txBox="1"/>
          <p:nvPr/>
        </p:nvSpPr>
        <p:spPr>
          <a:xfrm>
            <a:off x="865237" y="1124058"/>
            <a:ext cx="10766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Los beneficiarios de nuestro software serian los siguientes: 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Trabajadores apresurados o escasos de tiempo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Personas con restricciones de alergias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Estudiantes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Personas iniciando dietas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Personas naturales</a:t>
            </a:r>
            <a:endParaRPr lang="es-CL" sz="2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82D8B1E-E4A8-0BCA-3728-CD2A5C928848}"/>
              </a:ext>
            </a:extLst>
          </p:cNvPr>
          <p:cNvSpPr txBox="1"/>
          <p:nvPr/>
        </p:nvSpPr>
        <p:spPr>
          <a:xfrm>
            <a:off x="370703" y="6000751"/>
            <a:ext cx="867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Fuente: </a:t>
            </a:r>
            <a:r>
              <a:rPr lang="es-MX" sz="1200" dirty="0">
                <a:hlinkClick r:id="rId2"/>
              </a:rPr>
              <a:t>El Mercado de Seguros - CMF Educa - Comisión para el Mercado Financiero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82674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56628-D3F9-58BC-848A-06A760B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DDF6661-5452-1627-645A-19FA6342A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Costos</a:t>
            </a:r>
          </a:p>
          <a:p>
            <a:pPr marL="0" indent="0" algn="ctr">
              <a:buNone/>
            </a:pPr>
            <a:endParaRPr lang="es-CL" dirty="0"/>
          </a:p>
        </p:txBody>
      </p:sp>
      <p:pic>
        <p:nvPicPr>
          <p:cNvPr id="10" name="Imagen 9" descr="Tabla&#10;&#10;El contenido generado por IA puede ser incorrecto.">
            <a:extLst>
              <a:ext uri="{FF2B5EF4-FFF2-40B4-BE49-F238E27FC236}">
                <a16:creationId xmlns:a16="http://schemas.microsoft.com/office/drawing/2014/main" id="{A302847F-CEDC-AB7C-8A5F-E0476BAF9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10" y="756843"/>
            <a:ext cx="3751032" cy="2194312"/>
          </a:xfrm>
          <a:prstGeom prst="rect">
            <a:avLst/>
          </a:prstGeom>
        </p:spPr>
      </p:pic>
      <p:pic>
        <p:nvPicPr>
          <p:cNvPr id="11" name="Imagen 10" descr="Tabla&#10;&#10;El contenido generado por IA puede ser incorrecto.">
            <a:extLst>
              <a:ext uri="{FF2B5EF4-FFF2-40B4-BE49-F238E27FC236}">
                <a16:creationId xmlns:a16="http://schemas.microsoft.com/office/drawing/2014/main" id="{1CCCF75F-F61D-42E4-0DA6-65C65BFB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0" y="2930206"/>
            <a:ext cx="3764152" cy="1885995"/>
          </a:xfrm>
          <a:prstGeom prst="rect">
            <a:avLst/>
          </a:prstGeom>
        </p:spPr>
      </p:pic>
      <p:pic>
        <p:nvPicPr>
          <p:cNvPr id="12" name="Imagen 11" descr="Tabla&#10;&#10;El contenido generado por IA puede ser incorrecto.">
            <a:extLst>
              <a:ext uri="{FF2B5EF4-FFF2-40B4-BE49-F238E27FC236}">
                <a16:creationId xmlns:a16="http://schemas.microsoft.com/office/drawing/2014/main" id="{E9B18CB7-8B1B-FD61-F1BC-9A0DC0D3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9" y="4772940"/>
            <a:ext cx="3764153" cy="169221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E6A09A6-6F03-78BE-C3FB-985302447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365" y="6465158"/>
            <a:ext cx="2524477" cy="25721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78103E2-9200-ABC6-E002-FD3BED42EA5B}"/>
              </a:ext>
            </a:extLst>
          </p:cNvPr>
          <p:cNvSpPr txBox="1"/>
          <p:nvPr/>
        </p:nvSpPr>
        <p:spPr>
          <a:xfrm>
            <a:off x="5432612" y="1124058"/>
            <a:ext cx="619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Los costos del proyecto, de Capstone, que incluyen los equipos u ordenadores del equipo, y están dividas por fase, solo contemplando el ramo de Capstone, se agrego presupuesto, pero no esta contemplando para el ramo.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389231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98632-EF2F-8A39-472E-41D718F8A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25C469A-E9A5-55F8-32F1-CCD9F4802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4177" y="107119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Evidencias</a:t>
            </a:r>
          </a:p>
          <a:p>
            <a:pPr marL="0" indent="0" algn="ctr">
              <a:buNone/>
            </a:pP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3DF324-691C-6B08-92AE-9E41CBF22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01" y="693345"/>
            <a:ext cx="2363902" cy="51247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ED2AA9-7E10-46F4-F3C4-7A827B3F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495" y="693344"/>
            <a:ext cx="2363901" cy="51306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8110ED-05BE-E951-7A88-88A319C0C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940" y="693344"/>
            <a:ext cx="2365720" cy="51247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4080725-E732-FD17-7540-0DA131AD9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952" y="693344"/>
            <a:ext cx="2372027" cy="51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2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C546-074D-DA80-ABC0-D2C6A3BDF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7D6332-F7FC-D0FC-5EA8-2C8BBFD3C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Lecciones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0CE0F3-4821-9F68-579B-B42BB6BE1177}"/>
              </a:ext>
            </a:extLst>
          </p:cNvPr>
          <p:cNvSpPr txBox="1"/>
          <p:nvPr/>
        </p:nvSpPr>
        <p:spPr>
          <a:xfrm>
            <a:off x="958645" y="1106129"/>
            <a:ext cx="107663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Las lecciones aprendidas en este proyecto son las siguientes: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s-ES" sz="2000" dirty="0">
              <a:sym typeface="Wingdings" panose="05000000000000000000" pitchFamily="2" charset="2"/>
            </a:endParaRP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Trabajo en equipo: El trabajo en equipo fue bastante inestable, muchas tareas se asignaron, pero las termino haciendo otro miembro del equipo, cosa que no debía pasar.</a:t>
            </a:r>
          </a:p>
          <a:p>
            <a:pPr lvl="1"/>
            <a:endParaRPr lang="es-ES" sz="2000" dirty="0">
              <a:sym typeface="Wingdings" panose="05000000000000000000" pitchFamily="2" charset="2"/>
            </a:endParaRPr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CL" sz="2000" dirty="0"/>
              <a:t>Planes de respaldo: Estábamos tan confiados en que no nos tardaríamos que no tomamos en cuenta un detalle, el </a:t>
            </a:r>
            <a:r>
              <a:rPr lang="es-CL" sz="2000" dirty="0" err="1"/>
              <a:t>bot</a:t>
            </a:r>
            <a:r>
              <a:rPr lang="es-CL" sz="2000" dirty="0"/>
              <a:t> se escuchaba solo, con la API de géminis y era muy lento para responder y adicionalmente los tokens de la misma eran muy limitados, por lo que tuvimos que invertir para poder arreglar dicha problemática.</a:t>
            </a:r>
          </a:p>
          <a:p>
            <a:pPr lvl="1"/>
            <a:endParaRPr lang="es-CL" sz="2000" dirty="0"/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CL" sz="2000" dirty="0"/>
              <a:t>Empático: Siempre se presentan problemas a cualquier tipo de persona, y depende de cada uno ser empático pero a su vez también ser responsable</a:t>
            </a:r>
          </a:p>
          <a:p>
            <a:pPr lvl="1"/>
            <a:endParaRPr lang="es-CL" sz="2000" dirty="0"/>
          </a:p>
          <a:p>
            <a:pPr marL="800089" lvl="1" indent="-342900">
              <a:buFont typeface="Wingdings" panose="05000000000000000000" pitchFamily="2" charset="2"/>
              <a:buChar char="è"/>
            </a:pPr>
            <a:r>
              <a:rPr lang="es-CL" sz="2000" dirty="0"/>
              <a:t>Responsabilidad: A pesar de todo, una persona debe ser responsable y se autocritica en cuanto a su propio trabajo</a:t>
            </a:r>
          </a:p>
          <a:p>
            <a:pPr marL="800089" lvl="1" indent="-342900">
              <a:buFont typeface="Wingdings" panose="05000000000000000000" pitchFamily="2" charset="2"/>
              <a:buChar char="è"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80661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34EE-A892-E071-EE02-426F371E6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7D5DCA0-349F-7113-3D3C-8F2989FEE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7612" y="315068"/>
            <a:ext cx="4916775" cy="469685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Métricas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06BEB6-4A94-EE9F-85DD-5F726743F30B}"/>
              </a:ext>
            </a:extLst>
          </p:cNvPr>
          <p:cNvSpPr txBox="1"/>
          <p:nvPr/>
        </p:nvSpPr>
        <p:spPr>
          <a:xfrm>
            <a:off x="958645" y="1106129"/>
            <a:ext cx="10766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s-ES" sz="2000" dirty="0">
                <a:sym typeface="Wingdings" panose="05000000000000000000" pitchFamily="2" charset="2"/>
              </a:rPr>
              <a:t>Métricas hechas por el equipo para su funcionamiento las cuales fueron bastante favorables.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150D0F4-704A-56F0-C1BA-8545B0607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70856"/>
              </p:ext>
            </p:extLst>
          </p:nvPr>
        </p:nvGraphicFramePr>
        <p:xfrm>
          <a:off x="815787" y="1506407"/>
          <a:ext cx="10909181" cy="4354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836">
                  <a:extLst>
                    <a:ext uri="{9D8B030D-6E8A-4147-A177-3AD203B41FA5}">
                      <a16:colId xmlns:a16="http://schemas.microsoft.com/office/drawing/2014/main" val="3657197560"/>
                    </a:ext>
                  </a:extLst>
                </a:gridCol>
                <a:gridCol w="2181836">
                  <a:extLst>
                    <a:ext uri="{9D8B030D-6E8A-4147-A177-3AD203B41FA5}">
                      <a16:colId xmlns:a16="http://schemas.microsoft.com/office/drawing/2014/main" val="2448927332"/>
                    </a:ext>
                  </a:extLst>
                </a:gridCol>
                <a:gridCol w="2167812">
                  <a:extLst>
                    <a:ext uri="{9D8B030D-6E8A-4147-A177-3AD203B41FA5}">
                      <a16:colId xmlns:a16="http://schemas.microsoft.com/office/drawing/2014/main" val="763932345"/>
                    </a:ext>
                  </a:extLst>
                </a:gridCol>
                <a:gridCol w="2195861">
                  <a:extLst>
                    <a:ext uri="{9D8B030D-6E8A-4147-A177-3AD203B41FA5}">
                      <a16:colId xmlns:a16="http://schemas.microsoft.com/office/drawing/2014/main" val="1336941448"/>
                    </a:ext>
                  </a:extLst>
                </a:gridCol>
                <a:gridCol w="2181836">
                  <a:extLst>
                    <a:ext uri="{9D8B030D-6E8A-4147-A177-3AD203B41FA5}">
                      <a16:colId xmlns:a16="http://schemas.microsoft.com/office/drawing/2014/main" val="3261510341"/>
                    </a:ext>
                  </a:extLst>
                </a:gridCol>
              </a:tblGrid>
              <a:tr h="746844">
                <a:tc>
                  <a:txBody>
                    <a:bodyPr/>
                    <a:lstStyle/>
                    <a:p>
                      <a:r>
                        <a:rPr lang="es-ES" dirty="0"/>
                        <a:t>Nombre de la prueba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Criterio de aceptación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Cantidad de pruebas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Resultado de las pruebas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Conclusión</a:t>
                      </a:r>
                    </a:p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94123"/>
                  </a:ext>
                </a:extLst>
              </a:tr>
              <a:tr h="746844">
                <a:tc>
                  <a:txBody>
                    <a:bodyPr/>
                    <a:lstStyle/>
                    <a:p>
                      <a:r>
                        <a:rPr lang="es-ES" sz="1200" dirty="0"/>
                        <a:t>El </a:t>
                      </a:r>
                      <a:r>
                        <a:rPr lang="es-ES" sz="1200" dirty="0" err="1"/>
                        <a:t>bot</a:t>
                      </a:r>
                      <a:r>
                        <a:rPr lang="es-ES" sz="1200" dirty="0"/>
                        <a:t> recibe el comando de voz de manera correcta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Que el </a:t>
                      </a:r>
                      <a:r>
                        <a:rPr lang="es-ES" sz="1200" dirty="0" err="1"/>
                        <a:t>bot</a:t>
                      </a:r>
                      <a:r>
                        <a:rPr lang="es-ES" sz="1200" dirty="0"/>
                        <a:t> reciba al menos 2 comandos por parte del usuario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20 pruebas ejecutadas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18 de 20 comandos fueron recibidos por el </a:t>
                      </a:r>
                      <a:r>
                        <a:rPr lang="es-ES" sz="1200" dirty="0" err="1"/>
                        <a:t>bot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 agrega el </a:t>
                      </a:r>
                      <a:r>
                        <a:rPr lang="es-ES" sz="1200" dirty="0" err="1"/>
                        <a:t>bot</a:t>
                      </a:r>
                      <a:r>
                        <a:rPr lang="es-ES" sz="1200" dirty="0"/>
                        <a:t> al software de manera funcional.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06810"/>
                  </a:ext>
                </a:extLst>
              </a:tr>
              <a:tr h="691080">
                <a:tc>
                  <a:txBody>
                    <a:bodyPr/>
                    <a:lstStyle/>
                    <a:p>
                      <a:r>
                        <a:rPr lang="es-ES" sz="1200" dirty="0"/>
                        <a:t>Las recetas se guardan de manera correcta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Las recetas se guardan de manera correctas en su totalidad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30 recetas subidas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30 de 30 recetas pudieron subirse de manera correcta en la biblioteca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 aprueba que el modulo funciona en su totalidad sin contratiempos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581679"/>
                  </a:ext>
                </a:extLst>
              </a:tr>
              <a:tr h="888531">
                <a:tc>
                  <a:txBody>
                    <a:bodyPr/>
                    <a:lstStyle/>
                    <a:p>
                      <a:r>
                        <a:rPr lang="es-ES" sz="1200" dirty="0"/>
                        <a:t>Los </a:t>
                      </a:r>
                      <a:r>
                        <a:rPr lang="es-ES" sz="1200" dirty="0" err="1"/>
                        <a:t>tips</a:t>
                      </a:r>
                      <a:r>
                        <a:rPr lang="es-ES" sz="1200" dirty="0"/>
                        <a:t> y consejos se muestran de manera correcta y el modal se cierra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El modal de </a:t>
                      </a:r>
                      <a:r>
                        <a:rPr lang="es-ES" sz="1200" dirty="0" err="1"/>
                        <a:t>tips</a:t>
                      </a:r>
                      <a:r>
                        <a:rPr lang="es-ES" sz="1200" dirty="0"/>
                        <a:t> y consejos muestra aleatoriamente datos y cierra la ventana anterior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20 pruebas ejecutadas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10 de 20 </a:t>
                      </a:r>
                      <a:r>
                        <a:rPr lang="es-ES" sz="1200" dirty="0" err="1"/>
                        <a:t>tips</a:t>
                      </a:r>
                      <a:r>
                        <a:rPr lang="es-ES" sz="1200" dirty="0"/>
                        <a:t> se mostraban de manera aleatoria, pero sin cerrar el modal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 asigno este error para su arreglo, el resultado fue el esperado el modal se cierra en todos los casos.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7244"/>
                  </a:ext>
                </a:extLst>
              </a:tr>
              <a:tr h="640772">
                <a:tc>
                  <a:txBody>
                    <a:bodyPr/>
                    <a:lstStyle/>
                    <a:p>
                      <a:r>
                        <a:rPr lang="es-ES" sz="1200" dirty="0"/>
                        <a:t>El chatbot muestra recetas solicitadas por el usuario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El chatbot carga la receta solicitada en su totalidad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20 pruebas ejecutadas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15 de 20, el chatbot si cargaba las recetas, pero cuando se cae no muestra nada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 decidió cambiar la API del </a:t>
                      </a:r>
                      <a:r>
                        <a:rPr lang="es-ES" sz="1200" dirty="0" err="1"/>
                        <a:t>bot</a:t>
                      </a:r>
                      <a:r>
                        <a:rPr lang="es-ES" sz="1200" dirty="0"/>
                        <a:t> de géminis a Claude, el error se arreglo.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58047"/>
                  </a:ext>
                </a:extLst>
              </a:tr>
              <a:tr h="640772">
                <a:tc>
                  <a:txBody>
                    <a:bodyPr/>
                    <a:lstStyle/>
                    <a:p>
                      <a:r>
                        <a:rPr lang="es-ES" sz="1200" dirty="0"/>
                        <a:t>El </a:t>
                      </a:r>
                      <a:r>
                        <a:rPr lang="es-ES" sz="1200" dirty="0" err="1"/>
                        <a:t>bot</a:t>
                      </a:r>
                      <a:r>
                        <a:rPr lang="es-ES" sz="1200" dirty="0"/>
                        <a:t> comenta todas los paso a paso de la receta solicitada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El </a:t>
                      </a:r>
                      <a:r>
                        <a:rPr lang="es-ES" sz="1200" dirty="0" err="1"/>
                        <a:t>bot</a:t>
                      </a:r>
                      <a:r>
                        <a:rPr lang="es-ES" sz="1200" dirty="0"/>
                        <a:t> reproduce un 100% de la receta paso a paso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30 pruebas ejecutadas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30 de 30, el </a:t>
                      </a:r>
                      <a:r>
                        <a:rPr lang="es-ES" sz="1200" dirty="0" err="1"/>
                        <a:t>bot</a:t>
                      </a:r>
                      <a:r>
                        <a:rPr lang="es-ES" sz="1200" dirty="0"/>
                        <a:t> reproduce sin falta cada paso de la receta</a:t>
                      </a:r>
                      <a:endParaRPr lang="es-C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Se aprueba el cambio de API a Claude para el correcto funcionamiento.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68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3960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4B71238A51D34A8F1D67F547966476" ma:contentTypeVersion="12" ma:contentTypeDescription="Crear nuevo documento." ma:contentTypeScope="" ma:versionID="89b48e5d279540b32c99eea72923c826">
  <xsd:schema xmlns:xsd="http://www.w3.org/2001/XMLSchema" xmlns:xs="http://www.w3.org/2001/XMLSchema" xmlns:p="http://schemas.microsoft.com/office/2006/metadata/properties" xmlns:ns2="6da43417-e97b-44e5-b109-734bcda02bd8" xmlns:ns3="ee357bf0-5685-4017-bb54-ae49f511ef61" targetNamespace="http://schemas.microsoft.com/office/2006/metadata/properties" ma:root="true" ma:fieldsID="d7928a8df17cbca617db9f1a2dc2fd3d" ns2:_="" ns3:_="">
    <xsd:import namespace="6da43417-e97b-44e5-b109-734bcda02bd8"/>
    <xsd:import namespace="ee357bf0-5685-4017-bb54-ae49f511ef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a43417-e97b-44e5-b109-734bcda02b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357bf0-5685-4017-bb54-ae49f511ef6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8d6ef11-e082-4ffc-bb89-d4072f9e5dbe}" ma:internalName="TaxCatchAll" ma:showField="CatchAllData" ma:web="ee357bf0-5685-4017-bb54-ae49f511ef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e357bf0-5685-4017-bb54-ae49f511ef61" xsi:nil="true"/>
    <lcf76f155ced4ddcb4097134ff3c332f xmlns="6da43417-e97b-44e5-b109-734bcda02bd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C196AC-CFC4-4750-B9BB-F4673243A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a43417-e97b-44e5-b109-734bcda02bd8"/>
    <ds:schemaRef ds:uri="ee357bf0-5685-4017-bb54-ae49f511ef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7ACAAB-B79A-413C-BDCA-2E40C1CB92FA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6da43417-e97b-44e5-b109-734bcda02bd8"/>
    <ds:schemaRef ds:uri="http://purl.org/dc/dcmitype/"/>
    <ds:schemaRef ds:uri="ee357bf0-5685-4017-bb54-ae49f511ef61"/>
  </ds:schemaRefs>
</ds:datastoreItem>
</file>

<file path=customXml/itemProps3.xml><?xml version="1.0" encoding="utf-8"?>
<ds:datastoreItem xmlns:ds="http://schemas.openxmlformats.org/officeDocument/2006/customXml" ds:itemID="{286B811B-A556-43E3-941D-4D53AA2817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</TotalTime>
  <Words>968</Words>
  <Application>Microsoft Office PowerPoint</Application>
  <PresentationFormat>Panorámica</PresentationFormat>
  <Paragraphs>75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Osorio C.</dc:creator>
  <cp:lastModifiedBy>JONATHAN ESTEBAN CRUELLS ORELLANA</cp:lastModifiedBy>
  <cp:revision>7</cp:revision>
  <dcterms:created xsi:type="dcterms:W3CDTF">2024-03-07T18:55:37Z</dcterms:created>
  <dcterms:modified xsi:type="dcterms:W3CDTF">2025-11-21T05:20:55Z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0x010100954B71238A51D34A8F1D67F547966476</vt:lpwstr>
  </property>
</Properties>
</file>